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70" r:id="rId4"/>
    <p:sldId id="273" r:id="rId5"/>
    <p:sldId id="275" r:id="rId6"/>
    <p:sldId id="276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04F39-D1F6-4B11-9159-8F0CCA79B79C}" v="76" dt="2021-02-03T03:55:20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78427" autoAdjust="0"/>
  </p:normalViewPr>
  <p:slideViewPr>
    <p:cSldViewPr snapToGrid="0">
      <p:cViewPr>
        <p:scale>
          <a:sx n="94" d="100"/>
          <a:sy n="94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-2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ton jr baugh" userId="57e08b997db96fa4" providerId="LiveId" clId="{E4604F39-D1F6-4B11-9159-8F0CCA79B79C}"/>
    <pc:docChg chg="undo redo custSel mod addSld delSld modSld sldOrd">
      <pc:chgData name="alton jr baugh" userId="57e08b997db96fa4" providerId="LiveId" clId="{E4604F39-D1F6-4B11-9159-8F0CCA79B79C}" dt="2021-02-03T05:06:47.604" v="2571" actId="20577"/>
      <pc:docMkLst>
        <pc:docMk/>
      </pc:docMkLst>
      <pc:sldChg chg="addSp modSp mod ord setBg setClrOvrMap">
        <pc:chgData name="alton jr baugh" userId="57e08b997db96fa4" providerId="LiveId" clId="{E4604F39-D1F6-4B11-9159-8F0CCA79B79C}" dt="2021-02-03T03:58:31.531" v="2428" actId="2711"/>
        <pc:sldMkLst>
          <pc:docMk/>
          <pc:sldMk cId="4274632287" sldId="256"/>
        </pc:sldMkLst>
        <pc:spChg chg="mod">
          <ac:chgData name="alton jr baugh" userId="57e08b997db96fa4" providerId="LiveId" clId="{E4604F39-D1F6-4B11-9159-8F0CCA79B79C}" dt="2021-02-03T03:39:35.123" v="2024" actId="26606"/>
          <ac:spMkLst>
            <pc:docMk/>
            <pc:sldMk cId="4274632287" sldId="256"/>
            <ac:spMk id="2" creationId="{2FC8F33F-6F3E-4323-AF5F-724DD6815922}"/>
          </ac:spMkLst>
        </pc:spChg>
        <pc:spChg chg="mod">
          <ac:chgData name="alton jr baugh" userId="57e08b997db96fa4" providerId="LiveId" clId="{E4604F39-D1F6-4B11-9159-8F0CCA79B79C}" dt="2021-02-03T03:58:31.531" v="2428" actId="2711"/>
          <ac:spMkLst>
            <pc:docMk/>
            <pc:sldMk cId="4274632287" sldId="256"/>
            <ac:spMk id="3" creationId="{73CA40C2-02E5-413A-B077-4AF71A013978}"/>
          </ac:spMkLst>
        </pc:spChg>
        <pc:spChg chg="add">
          <ac:chgData name="alton jr baugh" userId="57e08b997db96fa4" providerId="LiveId" clId="{E4604F39-D1F6-4B11-9159-8F0CCA79B79C}" dt="2021-02-03T03:39:35.123" v="2024" actId="26606"/>
          <ac:spMkLst>
            <pc:docMk/>
            <pc:sldMk cId="4274632287" sldId="256"/>
            <ac:spMk id="9" creationId="{E49CC64F-7275-4E33-961B-0C5CDC439875}"/>
          </ac:spMkLst>
        </pc:spChg>
        <pc:picChg chg="add">
          <ac:chgData name="alton jr baugh" userId="57e08b997db96fa4" providerId="LiveId" clId="{E4604F39-D1F6-4B11-9159-8F0CCA79B79C}" dt="2021-02-03T03:39:35.123" v="2024" actId="26606"/>
          <ac:picMkLst>
            <pc:docMk/>
            <pc:sldMk cId="4274632287" sldId="256"/>
            <ac:picMk id="5" creationId="{F38CD7EC-D1DF-483D-AD38-0E5153C5CB25}"/>
          </ac:picMkLst>
        </pc:picChg>
      </pc:sldChg>
      <pc:sldChg chg="del">
        <pc:chgData name="alton jr baugh" userId="57e08b997db96fa4" providerId="LiveId" clId="{E4604F39-D1F6-4B11-9159-8F0CCA79B79C}" dt="2021-02-03T03:56:27.990" v="2254" actId="47"/>
        <pc:sldMkLst>
          <pc:docMk/>
          <pc:sldMk cId="2127761600" sldId="257"/>
        </pc:sldMkLst>
      </pc:sldChg>
      <pc:sldChg chg="modSp del mod">
        <pc:chgData name="alton jr baugh" userId="57e08b997db96fa4" providerId="LiveId" clId="{E4604F39-D1F6-4B11-9159-8F0CCA79B79C}" dt="2021-02-02T16:55:48.997" v="2" actId="47"/>
        <pc:sldMkLst>
          <pc:docMk/>
          <pc:sldMk cId="1857300281" sldId="258"/>
        </pc:sldMkLst>
        <pc:spChg chg="mod">
          <ac:chgData name="alton jr baugh" userId="57e08b997db96fa4" providerId="LiveId" clId="{E4604F39-D1F6-4B11-9159-8F0CCA79B79C}" dt="2021-02-02T16:55:42.662" v="0" actId="21"/>
          <ac:spMkLst>
            <pc:docMk/>
            <pc:sldMk cId="1857300281" sldId="258"/>
            <ac:spMk id="3" creationId="{3BC9F259-7CA8-4244-8F33-855BA2A9A2C7}"/>
          </ac:spMkLst>
        </pc:spChg>
      </pc:sldChg>
      <pc:sldChg chg="del ord">
        <pc:chgData name="alton jr baugh" userId="57e08b997db96fa4" providerId="LiveId" clId="{E4604F39-D1F6-4B11-9159-8F0CCA79B79C}" dt="2021-02-03T03:56:32.561" v="2255" actId="47"/>
        <pc:sldMkLst>
          <pc:docMk/>
          <pc:sldMk cId="2860650476" sldId="259"/>
        </pc:sldMkLst>
      </pc:sldChg>
      <pc:sldChg chg="del">
        <pc:chgData name="alton jr baugh" userId="57e08b997db96fa4" providerId="LiveId" clId="{E4604F39-D1F6-4B11-9159-8F0CCA79B79C}" dt="2021-02-03T03:53:28.191" v="2193" actId="47"/>
        <pc:sldMkLst>
          <pc:docMk/>
          <pc:sldMk cId="630317965" sldId="260"/>
        </pc:sldMkLst>
      </pc:sldChg>
      <pc:sldChg chg="del">
        <pc:chgData name="alton jr baugh" userId="57e08b997db96fa4" providerId="LiveId" clId="{E4604F39-D1F6-4B11-9159-8F0CCA79B79C}" dt="2021-02-03T03:53:29.458" v="2194" actId="47"/>
        <pc:sldMkLst>
          <pc:docMk/>
          <pc:sldMk cId="477151372" sldId="261"/>
        </pc:sldMkLst>
      </pc:sldChg>
      <pc:sldChg chg="del">
        <pc:chgData name="alton jr baugh" userId="57e08b997db96fa4" providerId="LiveId" clId="{E4604F39-D1F6-4B11-9159-8F0CCA79B79C}" dt="2021-02-03T03:53:17.981" v="2192" actId="47"/>
        <pc:sldMkLst>
          <pc:docMk/>
          <pc:sldMk cId="38859806" sldId="262"/>
        </pc:sldMkLst>
      </pc:sldChg>
      <pc:sldChg chg="del">
        <pc:chgData name="alton jr baugh" userId="57e08b997db96fa4" providerId="LiveId" clId="{E4604F39-D1F6-4B11-9159-8F0CCA79B79C}" dt="2021-02-03T03:56:40.131" v="2256" actId="47"/>
        <pc:sldMkLst>
          <pc:docMk/>
          <pc:sldMk cId="1151934717" sldId="263"/>
        </pc:sldMkLst>
      </pc:sldChg>
      <pc:sldChg chg="del">
        <pc:chgData name="alton jr baugh" userId="57e08b997db96fa4" providerId="LiveId" clId="{E4604F39-D1F6-4B11-9159-8F0CCA79B79C}" dt="2021-02-03T03:56:49.047" v="2257" actId="47"/>
        <pc:sldMkLst>
          <pc:docMk/>
          <pc:sldMk cId="3654128919" sldId="264"/>
        </pc:sldMkLst>
      </pc:sldChg>
      <pc:sldChg chg="del">
        <pc:chgData name="alton jr baugh" userId="57e08b997db96fa4" providerId="LiveId" clId="{E4604F39-D1F6-4B11-9159-8F0CCA79B79C}" dt="2021-02-03T03:53:16.610" v="2191" actId="47"/>
        <pc:sldMkLst>
          <pc:docMk/>
          <pc:sldMk cId="2739601541" sldId="265"/>
        </pc:sldMkLst>
      </pc:sldChg>
      <pc:sldChg chg="addSp delSp modSp mod setBg setClrOvrMap delDesignElem chgLayout modNotesTx">
        <pc:chgData name="alton jr baugh" userId="57e08b997db96fa4" providerId="LiveId" clId="{E4604F39-D1F6-4B11-9159-8F0CCA79B79C}" dt="2021-02-03T03:55:20.443" v="2248" actId="403"/>
        <pc:sldMkLst>
          <pc:docMk/>
          <pc:sldMk cId="3884170640" sldId="267"/>
        </pc:sldMkLst>
        <pc:spChg chg="add del mod">
          <ac:chgData name="alton jr baugh" userId="57e08b997db96fa4" providerId="LiveId" clId="{E4604F39-D1F6-4B11-9159-8F0CCA79B79C}" dt="2021-02-02T23:45:50.565" v="368"/>
          <ac:spMkLst>
            <pc:docMk/>
            <pc:sldMk cId="3884170640" sldId="267"/>
            <ac:spMk id="3" creationId="{36418385-9A71-4095-97C7-EB1699E77EB4}"/>
          </ac:spMkLst>
        </pc:spChg>
        <pc:spChg chg="mod ord">
          <ac:chgData name="alton jr baugh" userId="57e08b997db96fa4" providerId="LiveId" clId="{E4604F39-D1F6-4B11-9159-8F0CCA79B79C}" dt="2021-02-03T03:43:09.760" v="2044" actId="26606"/>
          <ac:spMkLst>
            <pc:docMk/>
            <pc:sldMk cId="3884170640" sldId="267"/>
            <ac:spMk id="10" creationId="{2AB4558C-CCFD-4B0A-8F63-D21F4B6C3C01}"/>
          </ac:spMkLst>
        </pc:spChg>
        <pc:spChg chg="mod ord">
          <ac:chgData name="alton jr baugh" userId="57e08b997db96fa4" providerId="LiveId" clId="{E4604F39-D1F6-4B11-9159-8F0CCA79B79C}" dt="2021-02-03T03:54:53.467" v="2241" actId="2711"/>
          <ac:spMkLst>
            <pc:docMk/>
            <pc:sldMk cId="3884170640" sldId="267"/>
            <ac:spMk id="11" creationId="{DCA99671-186C-449D-978E-1FCC73216C9F}"/>
          </ac:spMkLst>
        </pc:spChg>
        <pc:spChg chg="add del">
          <ac:chgData name="alton jr baugh" userId="57e08b997db96fa4" providerId="LiveId" clId="{E4604F39-D1F6-4B11-9159-8F0CCA79B79C}" dt="2021-02-03T03:42:42.071" v="2038" actId="700"/>
          <ac:spMkLst>
            <pc:docMk/>
            <pc:sldMk cId="3884170640" sldId="267"/>
            <ac:spMk id="13" creationId="{2B97F24A-32CE-4C1C-A50D-3016B394DCFB}"/>
          </ac:spMkLst>
        </pc:spChg>
        <pc:spChg chg="add del">
          <ac:chgData name="alton jr baugh" userId="57e08b997db96fa4" providerId="LiveId" clId="{E4604F39-D1F6-4B11-9159-8F0CCA79B79C}" dt="2021-02-03T03:42:42.071" v="2038" actId="700"/>
          <ac:spMkLst>
            <pc:docMk/>
            <pc:sldMk cId="3884170640" sldId="267"/>
            <ac:spMk id="14" creationId="{6357EC4F-235E-4222-A36F-C7878ACE37F2}"/>
          </ac:spMkLst>
        </pc:spChg>
        <pc:spChg chg="add del">
          <ac:chgData name="alton jr baugh" userId="57e08b997db96fa4" providerId="LiveId" clId="{E4604F39-D1F6-4B11-9159-8F0CCA79B79C}" dt="2021-02-03T03:43:09.715" v="2043" actId="26606"/>
          <ac:spMkLst>
            <pc:docMk/>
            <pc:sldMk cId="3884170640" sldId="267"/>
            <ac:spMk id="15" creationId="{73C994B4-9721-4148-9EEC-6793CECDE8DD}"/>
          </ac:spMkLst>
        </pc:spChg>
        <pc:spChg chg="add del">
          <ac:chgData name="alton jr baugh" userId="57e08b997db96fa4" providerId="LiveId" clId="{E4604F39-D1F6-4B11-9159-8F0CCA79B79C}" dt="2021-02-03T03:42:00.559" v="2036" actId="26606"/>
          <ac:spMkLst>
            <pc:docMk/>
            <pc:sldMk cId="3884170640" sldId="267"/>
            <ac:spMk id="16" creationId="{DD38EE57-B708-47C9-A4A4-E25F09FAB029}"/>
          </ac:spMkLst>
        </pc:spChg>
        <pc:spChg chg="add del">
          <ac:chgData name="alton jr baugh" userId="57e08b997db96fa4" providerId="LiveId" clId="{E4604F39-D1F6-4B11-9159-8F0CCA79B79C}" dt="2021-02-03T03:43:09.715" v="2043" actId="26606"/>
          <ac:spMkLst>
            <pc:docMk/>
            <pc:sldMk cId="3884170640" sldId="267"/>
            <ac:spMk id="17" creationId="{F9D95E49-763A-4886-B038-82F734740554}"/>
          </ac:spMkLst>
        </pc:spChg>
        <pc:spChg chg="add del">
          <ac:chgData name="alton jr baugh" userId="57e08b997db96fa4" providerId="LiveId" clId="{E4604F39-D1F6-4B11-9159-8F0CCA79B79C}" dt="2021-02-03T03:43:09.715" v="2043" actId="26606"/>
          <ac:spMkLst>
            <pc:docMk/>
            <pc:sldMk cId="3884170640" sldId="267"/>
            <ac:spMk id="20" creationId="{1335D9B3-B2C5-40E1-BFF9-E01D0DB42474}"/>
          </ac:spMkLst>
        </pc:spChg>
        <pc:spChg chg="add del">
          <ac:chgData name="alton jr baugh" userId="57e08b997db96fa4" providerId="LiveId" clId="{E4604F39-D1F6-4B11-9159-8F0CCA79B79C}" dt="2021-02-03T03:43:09.715" v="2043" actId="26606"/>
          <ac:spMkLst>
            <pc:docMk/>
            <pc:sldMk cId="3884170640" sldId="267"/>
            <ac:spMk id="22" creationId="{6D95061B-ADFC-4592-8BB1-0D542F6F6436}"/>
          </ac:spMkLst>
        </pc:spChg>
        <pc:spChg chg="add del">
          <ac:chgData name="alton jr baugh" userId="57e08b997db96fa4" providerId="LiveId" clId="{E4604F39-D1F6-4B11-9159-8F0CCA79B79C}" dt="2021-02-03T03:43:28.946" v="2046" actId="26606"/>
          <ac:spMkLst>
            <pc:docMk/>
            <pc:sldMk cId="3884170640" sldId="267"/>
            <ac:spMk id="28" creationId="{743AA782-23D1-4521-8CAD-47662984AA08}"/>
          </ac:spMkLst>
        </pc:spChg>
        <pc:spChg chg="add del">
          <ac:chgData name="alton jr baugh" userId="57e08b997db96fa4" providerId="LiveId" clId="{E4604F39-D1F6-4B11-9159-8F0CCA79B79C}" dt="2021-02-03T03:43:28.946" v="2046" actId="26606"/>
          <ac:spMkLst>
            <pc:docMk/>
            <pc:sldMk cId="3884170640" sldId="267"/>
            <ac:spMk id="29" creationId="{650D18FE-0824-4A46-B22C-A86B52E5780A}"/>
          </ac:spMkLst>
        </pc:spChg>
        <pc:spChg chg="add">
          <ac:chgData name="alton jr baugh" userId="57e08b997db96fa4" providerId="LiveId" clId="{E4604F39-D1F6-4B11-9159-8F0CCA79B79C}" dt="2021-02-03T03:43:28.946" v="2046" actId="26606"/>
          <ac:spMkLst>
            <pc:docMk/>
            <pc:sldMk cId="3884170640" sldId="267"/>
            <ac:spMk id="34" creationId="{743AA782-23D1-4521-8CAD-47662984AA08}"/>
          </ac:spMkLst>
        </pc:spChg>
        <pc:spChg chg="add">
          <ac:chgData name="alton jr baugh" userId="57e08b997db96fa4" providerId="LiveId" clId="{E4604F39-D1F6-4B11-9159-8F0CCA79B79C}" dt="2021-02-03T03:43:28.946" v="2046" actId="26606"/>
          <ac:spMkLst>
            <pc:docMk/>
            <pc:sldMk cId="3884170640" sldId="267"/>
            <ac:spMk id="36" creationId="{71877DBC-BB60-40F0-AC93-2ACDBAAE60CE}"/>
          </ac:spMkLst>
        </pc:spChg>
        <pc:grpChg chg="add del">
          <ac:chgData name="alton jr baugh" userId="57e08b997db96fa4" providerId="LiveId" clId="{E4604F39-D1F6-4B11-9159-8F0CCA79B79C}" dt="2021-02-03T03:42:00.559" v="2036" actId="26606"/>
          <ac:grpSpMkLst>
            <pc:docMk/>
            <pc:sldMk cId="3884170640" sldId="267"/>
            <ac:grpSpMk id="18" creationId="{57A28182-58A5-4DBB-8F64-BD944BCA8154}"/>
          </ac:grpSpMkLst>
        </pc:grpChg>
        <pc:graphicFrameChg chg="add mod ord">
          <ac:chgData name="alton jr baugh" userId="57e08b997db96fa4" providerId="LiveId" clId="{E4604F39-D1F6-4B11-9159-8F0CCA79B79C}" dt="2021-02-03T03:55:20.443" v="2248" actId="403"/>
          <ac:graphicFrameMkLst>
            <pc:docMk/>
            <pc:sldMk cId="3884170640" sldId="267"/>
            <ac:graphicFrameMk id="8" creationId="{287FAAEF-CDCF-4B95-AFBF-7C9D66BE41DE}"/>
          </ac:graphicFrameMkLst>
        </pc:graphicFrameChg>
        <pc:picChg chg="del">
          <ac:chgData name="alton jr baugh" userId="57e08b997db96fa4" providerId="LiveId" clId="{E4604F39-D1F6-4B11-9159-8F0CCA79B79C}" dt="2021-02-02T23:45:42.279" v="367" actId="478"/>
          <ac:picMkLst>
            <pc:docMk/>
            <pc:sldMk cId="3884170640" sldId="267"/>
            <ac:picMk id="7" creationId="{021354F1-A559-40F8-919B-D0CB29C4045A}"/>
          </ac:picMkLst>
        </pc:picChg>
        <pc:cxnChg chg="add del">
          <ac:chgData name="alton jr baugh" userId="57e08b997db96fa4" providerId="LiveId" clId="{E4604F39-D1F6-4B11-9159-8F0CCA79B79C}" dt="2021-02-03T03:43:09.715" v="2043" actId="26606"/>
          <ac:cxnSpMkLst>
            <pc:docMk/>
            <pc:sldMk cId="3884170640" sldId="267"/>
            <ac:cxnSpMk id="24" creationId="{F085D7B9-E066-4923-8CB7-294BF306296A}"/>
          </ac:cxnSpMkLst>
        </pc:cxnChg>
        <pc:cxnChg chg="add del">
          <ac:chgData name="alton jr baugh" userId="57e08b997db96fa4" providerId="LiveId" clId="{E4604F39-D1F6-4B11-9159-8F0CCA79B79C}" dt="2021-02-03T03:43:09.715" v="2043" actId="26606"/>
          <ac:cxnSpMkLst>
            <pc:docMk/>
            <pc:sldMk cId="3884170640" sldId="267"/>
            <ac:cxnSpMk id="26" creationId="{4C5153A6-657E-4227-A555-CE6891B6C464}"/>
          </ac:cxnSpMkLst>
        </pc:cxnChg>
      </pc:sldChg>
      <pc:sldChg chg="addSp delSp modSp del mod ord modClrScheme chgLayout modNotesTx">
        <pc:chgData name="alton jr baugh" userId="57e08b997db96fa4" providerId="LiveId" clId="{E4604F39-D1F6-4B11-9159-8F0CCA79B79C}" dt="2021-02-03T03:51:06.092" v="2156" actId="47"/>
        <pc:sldMkLst>
          <pc:docMk/>
          <pc:sldMk cId="1421837016" sldId="268"/>
        </pc:sldMkLst>
        <pc:spChg chg="add del mod ord">
          <ac:chgData name="alton jr baugh" userId="57e08b997db96fa4" providerId="LiveId" clId="{E4604F39-D1F6-4B11-9159-8F0CCA79B79C}" dt="2021-02-03T01:09:29.646" v="1197" actId="700"/>
          <ac:spMkLst>
            <pc:docMk/>
            <pc:sldMk cId="1421837016" sldId="268"/>
            <ac:spMk id="3" creationId="{DF7C76B7-ABE9-4A1D-BCC6-AB2E437272C3}"/>
          </ac:spMkLst>
        </pc:spChg>
        <pc:spChg chg="add mod ord">
          <ac:chgData name="alton jr baugh" userId="57e08b997db96fa4" providerId="LiveId" clId="{E4604F39-D1F6-4B11-9159-8F0CCA79B79C}" dt="2021-02-03T03:44:19.121" v="2056" actId="700"/>
          <ac:spMkLst>
            <pc:docMk/>
            <pc:sldMk cId="1421837016" sldId="268"/>
            <ac:spMk id="4" creationId="{186E2AA1-278A-4C5D-9781-AC1232DCD9BD}"/>
          </ac:spMkLst>
        </pc:spChg>
        <pc:spChg chg="mod ord">
          <ac:chgData name="alton jr baugh" userId="57e08b997db96fa4" providerId="LiveId" clId="{E4604F39-D1F6-4B11-9159-8F0CCA79B79C}" dt="2021-02-03T03:44:19.121" v="2056" actId="700"/>
          <ac:spMkLst>
            <pc:docMk/>
            <pc:sldMk cId="1421837016" sldId="268"/>
            <ac:spMk id="5" creationId="{3B16E468-F49C-46AB-909A-01F8508487FF}"/>
          </ac:spMkLst>
        </pc:spChg>
        <pc:spChg chg="add del mod ord">
          <ac:chgData name="alton jr baugh" userId="57e08b997db96fa4" providerId="LiveId" clId="{E4604F39-D1F6-4B11-9159-8F0CCA79B79C}" dt="2021-02-03T01:09:33.151" v="1199"/>
          <ac:spMkLst>
            <pc:docMk/>
            <pc:sldMk cId="1421837016" sldId="268"/>
            <ac:spMk id="6" creationId="{31474C78-4F0B-46BC-94BE-06944B583552}"/>
          </ac:spMkLst>
        </pc:spChg>
        <pc:spChg chg="add mod ord">
          <ac:chgData name="alton jr baugh" userId="57e08b997db96fa4" providerId="LiveId" clId="{E4604F39-D1F6-4B11-9159-8F0CCA79B79C}" dt="2021-02-03T03:44:19.121" v="2056" actId="700"/>
          <ac:spMkLst>
            <pc:docMk/>
            <pc:sldMk cId="1421837016" sldId="268"/>
            <ac:spMk id="7" creationId="{319B3AC2-A25B-4A96-9BD8-DAB656A5F3C3}"/>
          </ac:spMkLst>
        </pc:spChg>
        <pc:spChg chg="add mod ord">
          <ac:chgData name="alton jr baugh" userId="57e08b997db96fa4" providerId="LiveId" clId="{E4604F39-D1F6-4B11-9159-8F0CCA79B79C}" dt="2021-02-03T01:09:29.646" v="1197" actId="700"/>
          <ac:spMkLst>
            <pc:docMk/>
            <pc:sldMk cId="1421837016" sldId="268"/>
            <ac:spMk id="8" creationId="{79BF4ED2-90D3-4745-B394-FD2EE4DAA840}"/>
          </ac:spMkLst>
        </pc:spChg>
        <pc:spChg chg="add mod">
          <ac:chgData name="alton jr baugh" userId="57e08b997db96fa4" providerId="LiveId" clId="{E4604F39-D1F6-4B11-9159-8F0CCA79B79C}" dt="2021-02-03T01:10:45.243" v="1203" actId="478"/>
          <ac:spMkLst>
            <pc:docMk/>
            <pc:sldMk cId="1421837016" sldId="268"/>
            <ac:spMk id="12" creationId="{0BB9E3D7-B53B-4147-A6EC-37FBA2180480}"/>
          </ac:spMkLst>
        </pc:spChg>
        <pc:spChg chg="add mod">
          <ac:chgData name="alton jr baugh" userId="57e08b997db96fa4" providerId="LiveId" clId="{E4604F39-D1F6-4B11-9159-8F0CCA79B79C}" dt="2021-02-03T01:15:30.652" v="1207" actId="478"/>
          <ac:spMkLst>
            <pc:docMk/>
            <pc:sldMk cId="1421837016" sldId="268"/>
            <ac:spMk id="16" creationId="{32CCA466-6BCD-465C-B01E-F9187A8B6A83}"/>
          </ac:spMkLst>
        </pc:spChg>
        <pc:spChg chg="add mod">
          <ac:chgData name="alton jr baugh" userId="57e08b997db96fa4" providerId="LiveId" clId="{E4604F39-D1F6-4B11-9159-8F0CCA79B79C}" dt="2021-02-03T01:15:32.615" v="1208" actId="478"/>
          <ac:spMkLst>
            <pc:docMk/>
            <pc:sldMk cId="1421837016" sldId="268"/>
            <ac:spMk id="20" creationId="{3594F553-40D8-4B19-B9DD-19C6C5CCB695}"/>
          </ac:spMkLst>
        </pc:spChg>
        <pc:spChg chg="add del mod">
          <ac:chgData name="alton jr baugh" userId="57e08b997db96fa4" providerId="LiveId" clId="{E4604F39-D1F6-4B11-9159-8F0CCA79B79C}" dt="2021-02-03T02:25:06.262" v="1856"/>
          <ac:spMkLst>
            <pc:docMk/>
            <pc:sldMk cId="1421837016" sldId="268"/>
            <ac:spMk id="24" creationId="{592E6F1E-5E9E-4CC9-8504-D7F69CFDEAF5}"/>
          </ac:spMkLst>
        </pc:spChg>
        <pc:spChg chg="add del mod">
          <ac:chgData name="alton jr baugh" userId="57e08b997db96fa4" providerId="LiveId" clId="{E4604F39-D1F6-4B11-9159-8F0CCA79B79C}" dt="2021-02-03T02:26:23.828" v="1866"/>
          <ac:spMkLst>
            <pc:docMk/>
            <pc:sldMk cId="1421837016" sldId="268"/>
            <ac:spMk id="28" creationId="{7C3A2CCF-85B4-4252-9532-0B1DF8DF078B}"/>
          </ac:spMkLst>
        </pc:spChg>
        <pc:graphicFrameChg chg="add del mod">
          <ac:chgData name="alton jr baugh" userId="57e08b997db96fa4" providerId="LiveId" clId="{E4604F39-D1F6-4B11-9159-8F0CCA79B79C}" dt="2021-02-03T01:09:33.151" v="1199"/>
          <ac:graphicFrameMkLst>
            <pc:docMk/>
            <pc:sldMk cId="1421837016" sldId="268"/>
            <ac:graphicFrameMk id="9" creationId="{F3FCCB42-1518-429A-B3A7-F1DC7545DA8E}"/>
          </ac:graphicFrameMkLst>
        </pc:graphicFrameChg>
        <pc:graphicFrameChg chg="del mod">
          <ac:chgData name="alton jr baugh" userId="57e08b997db96fa4" providerId="LiveId" clId="{E4604F39-D1F6-4B11-9159-8F0CCA79B79C}" dt="2021-02-03T01:09:26.804" v="1196" actId="478"/>
          <ac:graphicFrameMkLst>
            <pc:docMk/>
            <pc:sldMk cId="1421837016" sldId="268"/>
            <ac:graphicFrameMk id="18" creationId="{FB312565-65AA-43A3-B49C-10B1516C125C}"/>
          </ac:graphicFrameMkLst>
        </pc:graphicFrameChg>
        <pc:graphicFrameChg chg="del mod">
          <ac:chgData name="alton jr baugh" userId="57e08b997db96fa4" providerId="LiveId" clId="{E4604F39-D1F6-4B11-9159-8F0CCA79B79C}" dt="2021-02-03T01:09:20.406" v="1195" actId="478"/>
          <ac:graphicFrameMkLst>
            <pc:docMk/>
            <pc:sldMk cId="1421837016" sldId="268"/>
            <ac:graphicFrameMk id="19" creationId="{3527A3D5-7009-424A-95D1-A851C6EF1F36}"/>
          </ac:graphicFrameMkLst>
        </pc:graphicFrameChg>
        <pc:graphicFrameChg chg="add mod ord modGraphic">
          <ac:chgData name="alton jr baugh" userId="57e08b997db96fa4" providerId="LiveId" clId="{E4604F39-D1F6-4B11-9159-8F0CCA79B79C}" dt="2021-02-03T03:44:19.121" v="2056" actId="700"/>
          <ac:graphicFrameMkLst>
            <pc:docMk/>
            <pc:sldMk cId="1421837016" sldId="268"/>
            <ac:graphicFrameMk id="25" creationId="{02BB602B-A540-475C-B645-5C3CEB470AD3}"/>
          </ac:graphicFrameMkLst>
        </pc:graphicFrameChg>
        <pc:graphicFrameChg chg="add del mod">
          <ac:chgData name="alton jr baugh" userId="57e08b997db96fa4" providerId="LiveId" clId="{E4604F39-D1F6-4B11-9159-8F0CCA79B79C}" dt="2021-02-03T02:25:29.216" v="1859"/>
          <ac:graphicFrameMkLst>
            <pc:docMk/>
            <pc:sldMk cId="1421837016" sldId="268"/>
            <ac:graphicFrameMk id="26" creationId="{F58DC833-5F5F-4DDC-9AE5-303650269425}"/>
          </ac:graphicFrameMkLst>
        </pc:graphicFrameChg>
        <pc:graphicFrameChg chg="add mod ord modGraphic">
          <ac:chgData name="alton jr baugh" userId="57e08b997db96fa4" providerId="LiveId" clId="{E4604F39-D1F6-4B11-9159-8F0CCA79B79C}" dt="2021-02-03T03:44:19.121" v="2056" actId="700"/>
          <ac:graphicFrameMkLst>
            <pc:docMk/>
            <pc:sldMk cId="1421837016" sldId="268"/>
            <ac:graphicFrameMk id="29" creationId="{C412A18E-25EB-4BA6-8ED3-9F9DB004A2BA}"/>
          </ac:graphicFrameMkLst>
        </pc:graphicFrameChg>
        <pc:picChg chg="del mod">
          <ac:chgData name="alton jr baugh" userId="57e08b997db96fa4" providerId="LiveId" clId="{E4604F39-D1F6-4B11-9159-8F0CCA79B79C}" dt="2021-02-03T01:10:45.243" v="1203" actId="478"/>
          <ac:picMkLst>
            <pc:docMk/>
            <pc:sldMk cId="1421837016" sldId="268"/>
            <ac:picMk id="10" creationId="{EA379ACC-7B1A-43F7-937E-D407EB74A22D}"/>
          </ac:picMkLst>
        </pc:picChg>
        <pc:picChg chg="del">
          <ac:chgData name="alton jr baugh" userId="57e08b997db96fa4" providerId="LiveId" clId="{E4604F39-D1F6-4B11-9159-8F0CCA79B79C}" dt="2021-02-03T01:15:30.652" v="1207" actId="478"/>
          <ac:picMkLst>
            <pc:docMk/>
            <pc:sldMk cId="1421837016" sldId="268"/>
            <ac:picMk id="13" creationId="{AA6AFBD1-22BE-45CB-B4C4-4DF50B8220CF}"/>
          </ac:picMkLst>
        </pc:picChg>
        <pc:picChg chg="del mod">
          <ac:chgData name="alton jr baugh" userId="57e08b997db96fa4" providerId="LiveId" clId="{E4604F39-D1F6-4B11-9159-8F0CCA79B79C}" dt="2021-02-03T01:15:32.615" v="1208" actId="478"/>
          <ac:picMkLst>
            <pc:docMk/>
            <pc:sldMk cId="1421837016" sldId="268"/>
            <ac:picMk id="14" creationId="{2BABB09F-022F-4DC9-84DB-E8AAEB6AF38C}"/>
          </ac:picMkLst>
        </pc:picChg>
        <pc:picChg chg="del">
          <ac:chgData name="alton jr baugh" userId="57e08b997db96fa4" providerId="LiveId" clId="{E4604F39-D1F6-4B11-9159-8F0CCA79B79C}" dt="2021-02-03T02:24:52.748" v="1855" actId="478"/>
          <ac:picMkLst>
            <pc:docMk/>
            <pc:sldMk cId="1421837016" sldId="268"/>
            <ac:picMk id="21" creationId="{4E2ECEE4-FB31-4CD1-80F3-699704EAF593}"/>
          </ac:picMkLst>
        </pc:picChg>
        <pc:picChg chg="del">
          <ac:chgData name="alton jr baugh" userId="57e08b997db96fa4" providerId="LiveId" clId="{E4604F39-D1F6-4B11-9159-8F0CCA79B79C}" dt="2021-02-03T02:26:06.458" v="1865" actId="478"/>
          <ac:picMkLst>
            <pc:docMk/>
            <pc:sldMk cId="1421837016" sldId="268"/>
            <ac:picMk id="22" creationId="{EC8C592B-1E64-4608-AD9A-BA2137D6F71E}"/>
          </ac:picMkLst>
        </pc:picChg>
      </pc:sldChg>
      <pc:sldChg chg="modSp add del mod ord modNotesTx">
        <pc:chgData name="alton jr baugh" userId="57e08b997db96fa4" providerId="LiveId" clId="{E4604F39-D1F6-4B11-9159-8F0CCA79B79C}" dt="2021-02-03T03:53:38.023" v="2195" actId="47"/>
        <pc:sldMkLst>
          <pc:docMk/>
          <pc:sldMk cId="465250213" sldId="269"/>
        </pc:sldMkLst>
        <pc:picChg chg="mod">
          <ac:chgData name="alton jr baugh" userId="57e08b997db96fa4" providerId="LiveId" clId="{E4604F39-D1F6-4B11-9159-8F0CCA79B79C}" dt="2021-02-02T20:52:07.764" v="354" actId="14100"/>
          <ac:picMkLst>
            <pc:docMk/>
            <pc:sldMk cId="465250213" sldId="269"/>
            <ac:picMk id="4" creationId="{975693B7-3B4F-44A7-BBE4-4DEF86D2D716}"/>
          </ac:picMkLst>
        </pc:picChg>
      </pc:sldChg>
      <pc:sldChg chg="addSp delSp modSp new mod setBg modClrScheme chgLayout modNotesTx">
        <pc:chgData name="alton jr baugh" userId="57e08b997db96fa4" providerId="LiveId" clId="{E4604F39-D1F6-4B11-9159-8F0CCA79B79C}" dt="2021-02-03T03:58:03.905" v="2427" actId="20577"/>
        <pc:sldMkLst>
          <pc:docMk/>
          <pc:sldMk cId="949296298" sldId="270"/>
        </pc:sldMkLst>
        <pc:spChg chg="del mod ord">
          <ac:chgData name="alton jr baugh" userId="57e08b997db96fa4" providerId="LiveId" clId="{E4604F39-D1F6-4B11-9159-8F0CCA79B79C}" dt="2021-02-02T23:23:21.205" v="356" actId="700"/>
          <ac:spMkLst>
            <pc:docMk/>
            <pc:sldMk cId="949296298" sldId="270"/>
            <ac:spMk id="2" creationId="{A3E48D8D-C8AD-4123-8C69-CCD428E2E842}"/>
          </ac:spMkLst>
        </pc:spChg>
        <pc:spChg chg="del mod ord">
          <ac:chgData name="alton jr baugh" userId="57e08b997db96fa4" providerId="LiveId" clId="{E4604F39-D1F6-4B11-9159-8F0CCA79B79C}" dt="2021-02-02T23:23:21.205" v="356" actId="700"/>
          <ac:spMkLst>
            <pc:docMk/>
            <pc:sldMk cId="949296298" sldId="270"/>
            <ac:spMk id="3" creationId="{E69AF01F-8DC1-491C-AE38-24403B74874F}"/>
          </ac:spMkLst>
        </pc:spChg>
        <pc:spChg chg="del">
          <ac:chgData name="alton jr baugh" userId="57e08b997db96fa4" providerId="LiveId" clId="{E4604F39-D1F6-4B11-9159-8F0CCA79B79C}" dt="2021-02-02T23:23:21.205" v="356" actId="700"/>
          <ac:spMkLst>
            <pc:docMk/>
            <pc:sldMk cId="949296298" sldId="270"/>
            <ac:spMk id="4" creationId="{B23A9C73-77C8-48B5-A23B-79282DE33FD3}"/>
          </ac:spMkLst>
        </pc:spChg>
        <pc:spChg chg="add mod ord">
          <ac:chgData name="alton jr baugh" userId="57e08b997db96fa4" providerId="LiveId" clId="{E4604F39-D1F6-4B11-9159-8F0CCA79B79C}" dt="2021-02-03T03:43:18.305" v="2045" actId="26606"/>
          <ac:spMkLst>
            <pc:docMk/>
            <pc:sldMk cId="949296298" sldId="270"/>
            <ac:spMk id="5" creationId="{DC258E42-D179-4F32-A05C-1B50AFA1E298}"/>
          </ac:spMkLst>
        </pc:spChg>
        <pc:spChg chg="add del mod ord">
          <ac:chgData name="alton jr baugh" userId="57e08b997db96fa4" providerId="LiveId" clId="{E4604F39-D1F6-4B11-9159-8F0CCA79B79C}" dt="2021-02-02T23:23:27.803" v="359"/>
          <ac:spMkLst>
            <pc:docMk/>
            <pc:sldMk cId="949296298" sldId="270"/>
            <ac:spMk id="6" creationId="{7DE8BBF6-2EC8-455F-9EE9-5B796967ABEF}"/>
          </ac:spMkLst>
        </pc:spChg>
        <pc:spChg chg="add del mod">
          <ac:chgData name="alton jr baugh" userId="57e08b997db96fa4" providerId="LiveId" clId="{E4604F39-D1F6-4B11-9159-8F0CCA79B79C}" dt="2021-02-03T00:21:15.003" v="382"/>
          <ac:spMkLst>
            <pc:docMk/>
            <pc:sldMk cId="949296298" sldId="270"/>
            <ac:spMk id="10" creationId="{07233ABE-AA27-4236-94E8-16E53BC9451D}"/>
          </ac:spMkLst>
        </pc:spChg>
        <pc:spChg chg="add">
          <ac:chgData name="alton jr baugh" userId="57e08b997db96fa4" providerId="LiveId" clId="{E4604F39-D1F6-4B11-9159-8F0CCA79B79C}" dt="2021-02-03T03:43:18.305" v="2045" actId="26606"/>
          <ac:spMkLst>
            <pc:docMk/>
            <pc:sldMk cId="949296298" sldId="270"/>
            <ac:spMk id="14" creationId="{53B021B3-DE93-4AB7-8A18-CF5F1CED88B8}"/>
          </ac:spMkLst>
        </pc:spChg>
        <pc:spChg chg="add">
          <ac:chgData name="alton jr baugh" userId="57e08b997db96fa4" providerId="LiveId" clId="{E4604F39-D1F6-4B11-9159-8F0CCA79B79C}" dt="2021-02-03T03:43:18.305" v="2045" actId="26606"/>
          <ac:spMkLst>
            <pc:docMk/>
            <pc:sldMk cId="949296298" sldId="270"/>
            <ac:spMk id="15" creationId="{52D502E5-F6B4-4D58-B4AE-FC466FF15EE8}"/>
          </ac:spMkLst>
        </pc:spChg>
        <pc:spChg chg="add">
          <ac:chgData name="alton jr baugh" userId="57e08b997db96fa4" providerId="LiveId" clId="{E4604F39-D1F6-4B11-9159-8F0CCA79B79C}" dt="2021-02-03T03:43:18.305" v="2045" actId="26606"/>
          <ac:spMkLst>
            <pc:docMk/>
            <pc:sldMk cId="949296298" sldId="270"/>
            <ac:spMk id="16" creationId="{9DECDBF4-02B6-4BB4-B65B-B8107AD6A9E8}"/>
          </ac:spMkLst>
        </pc:spChg>
        <pc:spChg chg="add del">
          <ac:chgData name="alton jr baugh" userId="57e08b997db96fa4" providerId="LiveId" clId="{E4604F39-D1F6-4B11-9159-8F0CCA79B79C}" dt="2021-02-03T03:41:20.219" v="2030" actId="26606"/>
          <ac:spMkLst>
            <pc:docMk/>
            <pc:sldMk cId="949296298" sldId="270"/>
            <ac:spMk id="17" creationId="{6166C6D1-23AC-49C4-BA07-238E4E9F8CEB}"/>
          </ac:spMkLst>
        </pc:spChg>
        <pc:spChg chg="add del">
          <ac:chgData name="alton jr baugh" userId="57e08b997db96fa4" providerId="LiveId" clId="{E4604F39-D1F6-4B11-9159-8F0CCA79B79C}" dt="2021-02-03T03:41:20.219" v="2030" actId="26606"/>
          <ac:spMkLst>
            <pc:docMk/>
            <pc:sldMk cId="949296298" sldId="270"/>
            <ac:spMk id="19" creationId="{B775CD93-9DF2-48CB-9F57-1BCA9A46C7FA}"/>
          </ac:spMkLst>
        </pc:spChg>
        <pc:spChg chg="add del">
          <ac:chgData name="alton jr baugh" userId="57e08b997db96fa4" providerId="LiveId" clId="{E4604F39-D1F6-4B11-9159-8F0CCA79B79C}" dt="2021-02-03T03:41:20.219" v="2030" actId="26606"/>
          <ac:spMkLst>
            <pc:docMk/>
            <pc:sldMk cId="949296298" sldId="270"/>
            <ac:spMk id="21" creationId="{E186B68C-84BC-4A6E-99D1-EE87483C1349}"/>
          </ac:spMkLst>
        </pc:spChg>
        <pc:spChg chg="add del">
          <ac:chgData name="alton jr baugh" userId="57e08b997db96fa4" providerId="LiveId" clId="{E4604F39-D1F6-4B11-9159-8F0CCA79B79C}" dt="2021-02-03T03:41:20.219" v="2030" actId="26606"/>
          <ac:spMkLst>
            <pc:docMk/>
            <pc:sldMk cId="949296298" sldId="270"/>
            <ac:spMk id="23" creationId="{1C091803-41C2-48E0-9228-5148460C7479}"/>
          </ac:spMkLst>
        </pc:spChg>
        <pc:graphicFrameChg chg="add del mod">
          <ac:chgData name="alton jr baugh" userId="57e08b997db96fa4" providerId="LiveId" clId="{E4604F39-D1F6-4B11-9159-8F0CCA79B79C}" dt="2021-02-02T23:23:24.358" v="358"/>
          <ac:graphicFrameMkLst>
            <pc:docMk/>
            <pc:sldMk cId="949296298" sldId="270"/>
            <ac:graphicFrameMk id="7" creationId="{0C403EBD-35BB-4231-B506-D2A73731E190}"/>
          </ac:graphicFrameMkLst>
        </pc:graphicFrameChg>
        <pc:graphicFrameChg chg="add del mod modGraphic">
          <ac:chgData name="alton jr baugh" userId="57e08b997db96fa4" providerId="LiveId" clId="{E4604F39-D1F6-4B11-9159-8F0CCA79B79C}" dt="2021-02-03T00:21:05.232" v="379" actId="478"/>
          <ac:graphicFrameMkLst>
            <pc:docMk/>
            <pc:sldMk cId="949296298" sldId="270"/>
            <ac:graphicFrameMk id="8" creationId="{C649C019-EC83-48D5-B2C4-C60FE85AF510}"/>
          </ac:graphicFrameMkLst>
        </pc:graphicFrameChg>
        <pc:graphicFrameChg chg="add del mod">
          <ac:chgData name="alton jr baugh" userId="57e08b997db96fa4" providerId="LiveId" clId="{E4604F39-D1F6-4B11-9159-8F0CCA79B79C}" dt="2021-02-03T00:21:11.793" v="381"/>
          <ac:graphicFrameMkLst>
            <pc:docMk/>
            <pc:sldMk cId="949296298" sldId="270"/>
            <ac:graphicFrameMk id="11" creationId="{9B34A57D-820A-43D3-8579-DEEA865090EA}"/>
          </ac:graphicFrameMkLst>
        </pc:graphicFrameChg>
        <pc:graphicFrameChg chg="add mod modGraphic">
          <ac:chgData name="alton jr baugh" userId="57e08b997db96fa4" providerId="LiveId" clId="{E4604F39-D1F6-4B11-9159-8F0CCA79B79C}" dt="2021-02-03T03:55:32.363" v="2249" actId="2711"/>
          <ac:graphicFrameMkLst>
            <pc:docMk/>
            <pc:sldMk cId="949296298" sldId="270"/>
            <ac:graphicFrameMk id="12" creationId="{343361E3-DAE2-416B-903B-1EE22C3F4D1E}"/>
          </ac:graphicFrameMkLst>
        </pc:graphicFrameChg>
      </pc:sldChg>
      <pc:sldChg chg="addSp delSp modSp new del mod">
        <pc:chgData name="alton jr baugh" userId="57e08b997db96fa4" providerId="LiveId" clId="{E4604F39-D1F6-4B11-9159-8F0CCA79B79C}" dt="2021-02-03T01:17:17.747" v="1310" actId="47"/>
        <pc:sldMkLst>
          <pc:docMk/>
          <pc:sldMk cId="4115245662" sldId="271"/>
        </pc:sldMkLst>
        <pc:spChg chg="mod">
          <ac:chgData name="alton jr baugh" userId="57e08b997db96fa4" providerId="LiveId" clId="{E4604F39-D1F6-4B11-9159-8F0CCA79B79C}" dt="2021-02-03T00:53:35.255" v="937" actId="122"/>
          <ac:spMkLst>
            <pc:docMk/>
            <pc:sldMk cId="4115245662" sldId="271"/>
            <ac:spMk id="2" creationId="{1C3C0777-B84A-486B-8C53-E71411933AC0}"/>
          </ac:spMkLst>
        </pc:spChg>
        <pc:spChg chg="add del">
          <ac:chgData name="alton jr baugh" userId="57e08b997db96fa4" providerId="LiveId" clId="{E4604F39-D1F6-4B11-9159-8F0CCA79B79C}" dt="2021-02-03T00:47:28.579" v="686"/>
          <ac:spMkLst>
            <pc:docMk/>
            <pc:sldMk cId="4115245662" sldId="271"/>
            <ac:spMk id="3" creationId="{FA95255D-637D-4B15-B8A6-95AE9711AD81}"/>
          </ac:spMkLst>
        </pc:spChg>
        <pc:spChg chg="add del mod">
          <ac:chgData name="alton jr baugh" userId="57e08b997db96fa4" providerId="LiveId" clId="{E4604F39-D1F6-4B11-9159-8F0CCA79B79C}" dt="2021-02-03T01:02:01.156" v="1031"/>
          <ac:spMkLst>
            <pc:docMk/>
            <pc:sldMk cId="4115245662" sldId="271"/>
            <ac:spMk id="10" creationId="{978E5723-485E-4614-B7FE-35D0C7162558}"/>
          </ac:spMkLst>
        </pc:spChg>
        <pc:spChg chg="add del mod">
          <ac:chgData name="alton jr baugh" userId="57e08b997db96fa4" providerId="LiveId" clId="{E4604F39-D1F6-4B11-9159-8F0CCA79B79C}" dt="2021-02-03T01:03:36.253" v="1059"/>
          <ac:spMkLst>
            <pc:docMk/>
            <pc:sldMk cId="4115245662" sldId="271"/>
            <ac:spMk id="13" creationId="{09256711-DEBA-4B75-B51A-12170EA746E9}"/>
          </ac:spMkLst>
        </pc:spChg>
        <pc:graphicFrameChg chg="add del mod modGraphic">
          <ac:chgData name="alton jr baugh" userId="57e08b997db96fa4" providerId="LiveId" clId="{E4604F39-D1F6-4B11-9159-8F0CCA79B79C}" dt="2021-02-03T00:47:17.015" v="683"/>
          <ac:graphicFrameMkLst>
            <pc:docMk/>
            <pc:sldMk cId="4115245662" sldId="271"/>
            <ac:graphicFrameMk id="4" creationId="{CBFB3FB0-1DD3-42AC-A8ED-54ADC7E72B5E}"/>
          </ac:graphicFrameMkLst>
        </pc:graphicFrameChg>
        <pc:graphicFrameChg chg="add del mod">
          <ac:chgData name="alton jr baugh" userId="57e08b997db96fa4" providerId="LiveId" clId="{E4604F39-D1F6-4B11-9159-8F0CCA79B79C}" dt="2021-02-03T00:47:20.317" v="685"/>
          <ac:graphicFrameMkLst>
            <pc:docMk/>
            <pc:sldMk cId="4115245662" sldId="271"/>
            <ac:graphicFrameMk id="5" creationId="{C4407EB3-030A-4512-87BF-3BC0F6EFBDAA}"/>
          </ac:graphicFrameMkLst>
        </pc:graphicFrameChg>
        <pc:graphicFrameChg chg="add del mod modGraphic">
          <ac:chgData name="alton jr baugh" userId="57e08b997db96fa4" providerId="LiveId" clId="{E4604F39-D1F6-4B11-9159-8F0CCA79B79C}" dt="2021-02-03T01:01:56.579" v="1030" actId="478"/>
          <ac:graphicFrameMkLst>
            <pc:docMk/>
            <pc:sldMk cId="4115245662" sldId="271"/>
            <ac:graphicFrameMk id="6" creationId="{3A18106D-06D6-4E31-B78E-A1CDD869AF21}"/>
          </ac:graphicFrameMkLst>
        </pc:graphicFrameChg>
        <pc:graphicFrameChg chg="add del mod modGraphic">
          <ac:chgData name="alton jr baugh" userId="57e08b997db96fa4" providerId="LiveId" clId="{E4604F39-D1F6-4B11-9159-8F0CCA79B79C}" dt="2021-02-03T01:00:35.964" v="1026" actId="478"/>
          <ac:graphicFrameMkLst>
            <pc:docMk/>
            <pc:sldMk cId="4115245662" sldId="271"/>
            <ac:graphicFrameMk id="7" creationId="{EB9711A2-4D1B-4BD9-8F38-EA1272517219}"/>
          </ac:graphicFrameMkLst>
        </pc:graphicFrameChg>
        <pc:graphicFrameChg chg="add del mod modGraphic">
          <ac:chgData name="alton jr baugh" userId="57e08b997db96fa4" providerId="LiveId" clId="{E4604F39-D1F6-4B11-9159-8F0CCA79B79C}" dt="2021-02-03T01:03:50.111" v="1063" actId="21"/>
          <ac:graphicFrameMkLst>
            <pc:docMk/>
            <pc:sldMk cId="4115245662" sldId="271"/>
            <ac:graphicFrameMk id="8" creationId="{9D62CB7C-DC54-4973-BA79-FDEAFB746228}"/>
          </ac:graphicFrameMkLst>
        </pc:graphicFrameChg>
        <pc:graphicFrameChg chg="add del mod modGraphic">
          <ac:chgData name="alton jr baugh" userId="57e08b997db96fa4" providerId="LiveId" clId="{E4604F39-D1F6-4B11-9159-8F0CCA79B79C}" dt="2021-02-03T01:03:31.960" v="1058" actId="21"/>
          <ac:graphicFrameMkLst>
            <pc:docMk/>
            <pc:sldMk cId="4115245662" sldId="271"/>
            <ac:graphicFrameMk id="11" creationId="{6C8F001D-6A17-4EE7-B71D-39AE5DB6F44E}"/>
          </ac:graphicFrameMkLst>
        </pc:graphicFrameChg>
        <pc:picChg chg="add mod">
          <ac:chgData name="alton jr baugh" userId="57e08b997db96fa4" providerId="LiveId" clId="{E4604F39-D1F6-4B11-9159-8F0CCA79B79C}" dt="2021-02-03T01:06:07.459" v="1194" actId="1076"/>
          <ac:picMkLst>
            <pc:docMk/>
            <pc:sldMk cId="4115245662" sldId="271"/>
            <ac:picMk id="14" creationId="{B4F8C239-8CE6-4640-9A8D-3D550424E46A}"/>
          </ac:picMkLst>
        </pc:picChg>
        <pc:picChg chg="add mod">
          <ac:chgData name="alton jr baugh" userId="57e08b997db96fa4" providerId="LiveId" clId="{E4604F39-D1F6-4B11-9159-8F0CCA79B79C}" dt="2021-02-03T01:06:07.459" v="1194" actId="1076"/>
          <ac:picMkLst>
            <pc:docMk/>
            <pc:sldMk cId="4115245662" sldId="271"/>
            <ac:picMk id="15" creationId="{4A0AB523-CADA-4B6A-A6F8-B1E08382F721}"/>
          </ac:picMkLst>
        </pc:picChg>
      </pc:sldChg>
      <pc:sldChg chg="addSp delSp modSp new add del mod ord modNotesTx">
        <pc:chgData name="alton jr baugh" userId="57e08b997db96fa4" providerId="LiveId" clId="{E4604F39-D1F6-4B11-9159-8F0CCA79B79C}" dt="2021-02-03T03:52:53.463" v="2188" actId="47"/>
        <pc:sldMkLst>
          <pc:docMk/>
          <pc:sldMk cId="1989171974" sldId="272"/>
        </pc:sldMkLst>
        <pc:spChg chg="mod">
          <ac:chgData name="alton jr baugh" userId="57e08b997db96fa4" providerId="LiveId" clId="{E4604F39-D1F6-4B11-9159-8F0CCA79B79C}" dt="2021-02-03T03:47:05.037" v="2071" actId="20577"/>
          <ac:spMkLst>
            <pc:docMk/>
            <pc:sldMk cId="1989171974" sldId="272"/>
            <ac:spMk id="2" creationId="{A04404C2-0744-4B6F-9EEA-9FDC51B2CAAA}"/>
          </ac:spMkLst>
        </pc:spChg>
        <pc:spChg chg="del">
          <ac:chgData name="alton jr baugh" userId="57e08b997db96fa4" providerId="LiveId" clId="{E4604F39-D1F6-4B11-9159-8F0CCA79B79C}" dt="2021-02-03T02:14:20.308" v="1777"/>
          <ac:spMkLst>
            <pc:docMk/>
            <pc:sldMk cId="1989171974" sldId="272"/>
            <ac:spMk id="3" creationId="{7FFCEADE-3E91-4A5F-A19A-3E5D59599357}"/>
          </ac:spMkLst>
        </pc:spChg>
        <pc:graphicFrameChg chg="add mod modGraphic">
          <ac:chgData name="alton jr baugh" userId="57e08b997db96fa4" providerId="LiveId" clId="{E4604F39-D1F6-4B11-9159-8F0CCA79B79C}" dt="2021-02-03T03:47:47.313" v="2084" actId="122"/>
          <ac:graphicFrameMkLst>
            <pc:docMk/>
            <pc:sldMk cId="1989171974" sldId="272"/>
            <ac:graphicFrameMk id="4" creationId="{AE734DFE-FF30-4B40-B508-23A59FA360F7}"/>
          </ac:graphicFrameMkLst>
        </pc:graphicFrameChg>
        <pc:graphicFrameChg chg="add mod modGraphic">
          <ac:chgData name="alton jr baugh" userId="57e08b997db96fa4" providerId="LiveId" clId="{E4604F39-D1F6-4B11-9159-8F0CCA79B79C}" dt="2021-02-03T02:18:29.569" v="1807" actId="122"/>
          <ac:graphicFrameMkLst>
            <pc:docMk/>
            <pc:sldMk cId="1989171974" sldId="272"/>
            <ac:graphicFrameMk id="5" creationId="{64AA3CF2-506B-4955-A2B2-249F6E4A980A}"/>
          </ac:graphicFrameMkLst>
        </pc:graphicFrameChg>
      </pc:sldChg>
      <pc:sldChg chg="addSp delSp modSp add mod ord modClrScheme delDesignElem chgLayout modNotesTx">
        <pc:chgData name="alton jr baugh" userId="57e08b997db96fa4" providerId="LiveId" clId="{E4604F39-D1F6-4B11-9159-8F0CCA79B79C}" dt="2021-02-03T03:57:57.458" v="2426" actId="20577"/>
        <pc:sldMkLst>
          <pc:docMk/>
          <pc:sldMk cId="3921146097" sldId="273"/>
        </pc:sldMkLst>
        <pc:spChg chg="add del mod ord">
          <ac:chgData name="alton jr baugh" userId="57e08b997db96fa4" providerId="LiveId" clId="{E4604F39-D1F6-4B11-9159-8F0CCA79B79C}" dt="2021-02-03T03:44:39.905" v="2059" actId="700"/>
          <ac:spMkLst>
            <pc:docMk/>
            <pc:sldMk cId="3921146097" sldId="273"/>
            <ac:spMk id="2" creationId="{5FA5C6FB-9F2E-43EB-95C2-A6F97B16FCE0}"/>
          </ac:spMkLst>
        </pc:spChg>
        <pc:spChg chg="add del mod ord">
          <ac:chgData name="alton jr baugh" userId="57e08b997db96fa4" providerId="LiveId" clId="{E4604F39-D1F6-4B11-9159-8F0CCA79B79C}" dt="2021-02-03T03:44:39.905" v="2059" actId="700"/>
          <ac:spMkLst>
            <pc:docMk/>
            <pc:sldMk cId="3921146097" sldId="273"/>
            <ac:spMk id="3" creationId="{243930CF-719C-439C-AA46-2ED682E6A642}"/>
          </ac:spMkLst>
        </pc:spChg>
        <pc:spChg chg="add del mod ord">
          <ac:chgData name="alton jr baugh" userId="57e08b997db96fa4" providerId="LiveId" clId="{E4604F39-D1F6-4B11-9159-8F0CCA79B79C}" dt="2021-02-03T03:44:39.905" v="2059" actId="700"/>
          <ac:spMkLst>
            <pc:docMk/>
            <pc:sldMk cId="3921146097" sldId="273"/>
            <ac:spMk id="4" creationId="{81D8A209-EBA7-45BE-8375-47C8D99D0006}"/>
          </ac:spMkLst>
        </pc:spChg>
        <pc:spChg chg="mod ord">
          <ac:chgData name="alton jr baugh" userId="57e08b997db96fa4" providerId="LiveId" clId="{E4604F39-D1F6-4B11-9159-8F0CCA79B79C}" dt="2021-02-03T03:46:13.540" v="2066" actId="700"/>
          <ac:spMkLst>
            <pc:docMk/>
            <pc:sldMk cId="3921146097" sldId="273"/>
            <ac:spMk id="5" creationId="{DC258E42-D179-4F32-A05C-1B50AFA1E298}"/>
          </ac:spMkLst>
        </pc:spChg>
        <pc:spChg chg="add del mod ord">
          <ac:chgData name="alton jr baugh" userId="57e08b997db96fa4" providerId="LiveId" clId="{E4604F39-D1F6-4B11-9159-8F0CCA79B79C}" dt="2021-02-03T03:46:42.259" v="2069" actId="478"/>
          <ac:spMkLst>
            <pc:docMk/>
            <pc:sldMk cId="3921146097" sldId="273"/>
            <ac:spMk id="7" creationId="{04B93242-FA13-4A91-8F5F-2A350D10B542}"/>
          </ac:spMkLst>
        </pc:spChg>
        <pc:spChg chg="add del mod ord">
          <ac:chgData name="alton jr baugh" userId="57e08b997db96fa4" providerId="LiveId" clId="{E4604F39-D1F6-4B11-9159-8F0CCA79B79C}" dt="2021-02-03T03:46:13.540" v="2066" actId="700"/>
          <ac:spMkLst>
            <pc:docMk/>
            <pc:sldMk cId="3921146097" sldId="273"/>
            <ac:spMk id="8" creationId="{A99FF594-FA42-4F81-ACCD-F265F9231B9C}"/>
          </ac:spMkLst>
        </pc:spChg>
        <pc:spChg chg="add del mod ord">
          <ac:chgData name="alton jr baugh" userId="57e08b997db96fa4" providerId="LiveId" clId="{E4604F39-D1F6-4B11-9159-8F0CCA79B79C}" dt="2021-02-03T03:46:13.540" v="2066" actId="700"/>
          <ac:spMkLst>
            <pc:docMk/>
            <pc:sldMk cId="3921146097" sldId="273"/>
            <ac:spMk id="9" creationId="{7BAFDD40-C7E8-41D3-A54D-CCB5E2CD3C5F}"/>
          </ac:spMkLst>
        </pc:spChg>
        <pc:spChg chg="add del mod ord">
          <ac:chgData name="alton jr baugh" userId="57e08b997db96fa4" providerId="LiveId" clId="{E4604F39-D1F6-4B11-9159-8F0CCA79B79C}" dt="2021-02-03T03:46:13.540" v="2066" actId="700"/>
          <ac:spMkLst>
            <pc:docMk/>
            <pc:sldMk cId="3921146097" sldId="273"/>
            <ac:spMk id="10" creationId="{E3DF964E-ECCF-4B1F-A8CB-2B9034BB7720}"/>
          </ac:spMkLst>
        </pc:spChg>
        <pc:spChg chg="add del mod ord">
          <ac:chgData name="alton jr baugh" userId="57e08b997db96fa4" providerId="LiveId" clId="{E4604F39-D1F6-4B11-9159-8F0CCA79B79C}" dt="2021-02-03T03:46:13.540" v="2066" actId="700"/>
          <ac:spMkLst>
            <pc:docMk/>
            <pc:sldMk cId="3921146097" sldId="273"/>
            <ac:spMk id="11" creationId="{333AB5E5-273A-4651-863A-A94C87B969BB}"/>
          </ac:spMkLst>
        </pc:spChg>
        <pc:spChg chg="add mod">
          <ac:chgData name="alton jr baugh" userId="57e08b997db96fa4" providerId="LiveId" clId="{E4604F39-D1F6-4B11-9159-8F0CCA79B79C}" dt="2021-02-03T03:45:36.995" v="2063" actId="1076"/>
          <ac:spMkLst>
            <pc:docMk/>
            <pc:sldMk cId="3921146097" sldId="273"/>
            <ac:spMk id="13" creationId="{0CB5E8C7-177C-4BBE-89F9-FB7FF013A7F1}"/>
          </ac:spMkLst>
        </pc:spChg>
        <pc:spChg chg="add del">
          <ac:chgData name="alton jr baugh" userId="57e08b997db96fa4" providerId="LiveId" clId="{E4604F39-D1F6-4B11-9159-8F0CCA79B79C}" dt="2021-02-03T03:46:13.540" v="2066" actId="700"/>
          <ac:spMkLst>
            <pc:docMk/>
            <pc:sldMk cId="3921146097" sldId="273"/>
            <ac:spMk id="14" creationId="{53B021B3-DE93-4AB7-8A18-CF5F1CED88B8}"/>
          </ac:spMkLst>
        </pc:spChg>
        <pc:spChg chg="add del">
          <ac:chgData name="alton jr baugh" userId="57e08b997db96fa4" providerId="LiveId" clId="{E4604F39-D1F6-4B11-9159-8F0CCA79B79C}" dt="2021-02-03T03:46:13.540" v="2066" actId="700"/>
          <ac:spMkLst>
            <pc:docMk/>
            <pc:sldMk cId="3921146097" sldId="273"/>
            <ac:spMk id="15" creationId="{52D502E5-F6B4-4D58-B4AE-FC466FF15EE8}"/>
          </ac:spMkLst>
        </pc:spChg>
        <pc:spChg chg="add del">
          <ac:chgData name="alton jr baugh" userId="57e08b997db96fa4" providerId="LiveId" clId="{E4604F39-D1F6-4B11-9159-8F0CCA79B79C}" dt="2021-02-03T03:46:13.540" v="2066" actId="700"/>
          <ac:spMkLst>
            <pc:docMk/>
            <pc:sldMk cId="3921146097" sldId="273"/>
            <ac:spMk id="16" creationId="{9DECDBF4-02B6-4BB4-B65B-B8107AD6A9E8}"/>
          </ac:spMkLst>
        </pc:spChg>
        <pc:spChg chg="add mod">
          <ac:chgData name="alton jr baugh" userId="57e08b997db96fa4" providerId="LiveId" clId="{E4604F39-D1F6-4B11-9159-8F0CCA79B79C}" dt="2021-02-03T03:45:36.995" v="2063" actId="1076"/>
          <ac:spMkLst>
            <pc:docMk/>
            <pc:sldMk cId="3921146097" sldId="273"/>
            <ac:spMk id="18" creationId="{AF4399A1-0009-480D-A3D4-E4FF4F085CD6}"/>
          </ac:spMkLst>
        </pc:spChg>
        <pc:graphicFrameChg chg="del mod ord modGraphic">
          <ac:chgData name="alton jr baugh" userId="57e08b997db96fa4" providerId="LiveId" clId="{E4604F39-D1F6-4B11-9159-8F0CCA79B79C}" dt="2021-02-03T03:45:09.256" v="2061" actId="478"/>
          <ac:graphicFrameMkLst>
            <pc:docMk/>
            <pc:sldMk cId="3921146097" sldId="273"/>
            <ac:graphicFrameMk id="12" creationId="{343361E3-DAE2-416B-903B-1EE22C3F4D1E}"/>
          </ac:graphicFrameMkLst>
        </pc:graphicFrameChg>
        <pc:graphicFrameChg chg="add mod modGraphic">
          <ac:chgData name="alton jr baugh" userId="57e08b997db96fa4" providerId="LiveId" clId="{E4604F39-D1F6-4B11-9159-8F0CCA79B79C}" dt="2021-02-03T03:54:21.369" v="2224" actId="20577"/>
          <ac:graphicFrameMkLst>
            <pc:docMk/>
            <pc:sldMk cId="3921146097" sldId="273"/>
            <ac:graphicFrameMk id="17" creationId="{8DB1682E-0F3A-4B3A-846C-9F34059E1520}"/>
          </ac:graphicFrameMkLst>
        </pc:graphicFrameChg>
        <pc:graphicFrameChg chg="add mod modGraphic">
          <ac:chgData name="alton jr baugh" userId="57e08b997db96fa4" providerId="LiveId" clId="{E4604F39-D1F6-4B11-9159-8F0CCA79B79C}" dt="2021-02-03T03:54:29.461" v="2240" actId="20577"/>
          <ac:graphicFrameMkLst>
            <pc:docMk/>
            <pc:sldMk cId="3921146097" sldId="273"/>
            <ac:graphicFrameMk id="19" creationId="{3157F24D-B0CA-424C-BE6B-23CCCAADA301}"/>
          </ac:graphicFrameMkLst>
        </pc:graphicFrameChg>
      </pc:sldChg>
      <pc:sldChg chg="new del">
        <pc:chgData name="alton jr baugh" userId="57e08b997db96fa4" providerId="LiveId" clId="{E4604F39-D1F6-4B11-9159-8F0CCA79B79C}" dt="2021-02-03T03:48:03.890" v="2086" actId="680"/>
        <pc:sldMkLst>
          <pc:docMk/>
          <pc:sldMk cId="418125199" sldId="274"/>
        </pc:sldMkLst>
      </pc:sldChg>
      <pc:sldChg chg="add del">
        <pc:chgData name="alton jr baugh" userId="57e08b997db96fa4" providerId="LiveId" clId="{E4604F39-D1F6-4B11-9159-8F0CCA79B79C}" dt="2021-02-03T03:48:12.044" v="2088" actId="2890"/>
        <pc:sldMkLst>
          <pc:docMk/>
          <pc:sldMk cId="630140129" sldId="274"/>
        </pc:sldMkLst>
      </pc:sldChg>
      <pc:sldChg chg="modSp new mod">
        <pc:chgData name="alton jr baugh" userId="57e08b997db96fa4" providerId="LiveId" clId="{E4604F39-D1F6-4B11-9159-8F0CCA79B79C}" dt="2021-02-03T03:49:42.909" v="2148" actId="20577"/>
        <pc:sldMkLst>
          <pc:docMk/>
          <pc:sldMk cId="4139994781" sldId="274"/>
        </pc:sldMkLst>
        <pc:spChg chg="mod">
          <ac:chgData name="alton jr baugh" userId="57e08b997db96fa4" providerId="LiveId" clId="{E4604F39-D1F6-4B11-9159-8F0CCA79B79C}" dt="2021-02-03T03:49:42.909" v="2148" actId="20577"/>
          <ac:spMkLst>
            <pc:docMk/>
            <pc:sldMk cId="4139994781" sldId="274"/>
            <ac:spMk id="2" creationId="{2F0F09B7-B42D-42F2-B2C1-16C352A1D0C5}"/>
          </ac:spMkLst>
        </pc:spChg>
      </pc:sldChg>
      <pc:sldChg chg="addSp delSp modSp add mod modNotesTx">
        <pc:chgData name="alton jr baugh" userId="57e08b997db96fa4" providerId="LiveId" clId="{E4604F39-D1F6-4B11-9159-8F0CCA79B79C}" dt="2021-02-03T03:56:09.927" v="2253" actId="2711"/>
        <pc:sldMkLst>
          <pc:docMk/>
          <pc:sldMk cId="3218837119" sldId="275"/>
        </pc:sldMkLst>
        <pc:spChg chg="add del mod">
          <ac:chgData name="alton jr baugh" userId="57e08b997db96fa4" providerId="LiveId" clId="{E4604F39-D1F6-4B11-9159-8F0CCA79B79C}" dt="2021-02-03T03:50:17.686" v="2151" actId="478"/>
          <ac:spMkLst>
            <pc:docMk/>
            <pc:sldMk cId="3218837119" sldId="275"/>
            <ac:spMk id="3" creationId="{95A4CD69-C8C0-4A2A-B88E-2EC2AA582766}"/>
          </ac:spMkLst>
        </pc:spChg>
        <pc:spChg chg="mod">
          <ac:chgData name="alton jr baugh" userId="57e08b997db96fa4" providerId="LiveId" clId="{E4604F39-D1F6-4B11-9159-8F0CCA79B79C}" dt="2021-02-03T03:49:31.475" v="2139" actId="20577"/>
          <ac:spMkLst>
            <pc:docMk/>
            <pc:sldMk cId="3218837119" sldId="275"/>
            <ac:spMk id="5" creationId="{DC258E42-D179-4F32-A05C-1B50AFA1E298}"/>
          </ac:spMkLst>
        </pc:spChg>
        <pc:graphicFrameChg chg="add mod modGraphic">
          <ac:chgData name="alton jr baugh" userId="57e08b997db96fa4" providerId="LiveId" clId="{E4604F39-D1F6-4B11-9159-8F0CCA79B79C}" dt="2021-02-03T03:56:02.626" v="2252" actId="122"/>
          <ac:graphicFrameMkLst>
            <pc:docMk/>
            <pc:sldMk cId="3218837119" sldId="275"/>
            <ac:graphicFrameMk id="9" creationId="{3F7FE119-587D-4A75-AD4A-6FC3BF01E0F0}"/>
          </ac:graphicFrameMkLst>
        </pc:graphicFrameChg>
        <pc:graphicFrameChg chg="add mod modGraphic">
          <ac:chgData name="alton jr baugh" userId="57e08b997db96fa4" providerId="LiveId" clId="{E4604F39-D1F6-4B11-9159-8F0CCA79B79C}" dt="2021-02-03T03:56:09.927" v="2253" actId="2711"/>
          <ac:graphicFrameMkLst>
            <pc:docMk/>
            <pc:sldMk cId="3218837119" sldId="275"/>
            <ac:graphicFrameMk id="10" creationId="{35EBD90B-06D5-4D9A-81B6-74CAFA79C334}"/>
          </ac:graphicFrameMkLst>
        </pc:graphicFrameChg>
        <pc:graphicFrameChg chg="del modGraphic">
          <ac:chgData name="alton jr baugh" userId="57e08b997db96fa4" providerId="LiveId" clId="{E4604F39-D1F6-4B11-9159-8F0CCA79B79C}" dt="2021-02-03T03:48:44.288" v="2092" actId="478"/>
          <ac:graphicFrameMkLst>
            <pc:docMk/>
            <pc:sldMk cId="3218837119" sldId="275"/>
            <ac:graphicFrameMk id="12" creationId="{343361E3-DAE2-416B-903B-1EE22C3F4D1E}"/>
          </ac:graphicFrameMkLst>
        </pc:graphicFrameChg>
      </pc:sldChg>
      <pc:sldChg chg="addSp delSp modSp add mod delDesignElem chgLayout modNotesTx">
        <pc:chgData name="alton jr baugh" userId="57e08b997db96fa4" providerId="LiveId" clId="{E4604F39-D1F6-4B11-9159-8F0CCA79B79C}" dt="2021-02-03T05:06:47.604" v="2571" actId="20577"/>
        <pc:sldMkLst>
          <pc:docMk/>
          <pc:sldMk cId="176072256" sldId="276"/>
        </pc:sldMkLst>
        <pc:spChg chg="add del mod ord">
          <ac:chgData name="alton jr baugh" userId="57e08b997db96fa4" providerId="LiveId" clId="{E4604F39-D1F6-4B11-9159-8F0CCA79B79C}" dt="2021-02-03T05:05:04.033" v="2434" actId="26606"/>
          <ac:spMkLst>
            <pc:docMk/>
            <pc:sldMk cId="176072256" sldId="276"/>
            <ac:spMk id="2" creationId="{E27128D1-121E-4EEF-962E-77FB3EB0DFC5}"/>
          </ac:spMkLst>
        </pc:spChg>
        <pc:spChg chg="mod ord">
          <ac:chgData name="alton jr baugh" userId="57e08b997db96fa4" providerId="LiveId" clId="{E4604F39-D1F6-4B11-9159-8F0CCA79B79C}" dt="2021-02-03T05:05:04.033" v="2434" actId="26606"/>
          <ac:spMkLst>
            <pc:docMk/>
            <pc:sldMk cId="176072256" sldId="276"/>
            <ac:spMk id="5" creationId="{DC258E42-D179-4F32-A05C-1B50AFA1E298}"/>
          </ac:spMkLst>
        </pc:spChg>
        <pc:spChg chg="add del">
          <ac:chgData name="alton jr baugh" userId="57e08b997db96fa4" providerId="LiveId" clId="{E4604F39-D1F6-4B11-9159-8F0CCA79B79C}" dt="2021-02-03T05:05:04.020" v="2433" actId="26606"/>
          <ac:spMkLst>
            <pc:docMk/>
            <pc:sldMk cId="176072256" sldId="276"/>
            <ac:spMk id="8" creationId="{AF2F604E-43BE-4DC3-B983-E071523364F8}"/>
          </ac:spMkLst>
        </pc:spChg>
        <pc:spChg chg="add del">
          <ac:chgData name="alton jr baugh" userId="57e08b997db96fa4" providerId="LiveId" clId="{E4604F39-D1F6-4B11-9159-8F0CCA79B79C}" dt="2021-02-03T05:05:04.020" v="2433" actId="26606"/>
          <ac:spMkLst>
            <pc:docMk/>
            <pc:sldMk cId="176072256" sldId="276"/>
            <ac:spMk id="11" creationId="{E91DC736-0EF8-4F87-9146-EBF1D2EE4D3D}"/>
          </ac:spMkLst>
        </pc:spChg>
        <pc:spChg chg="add">
          <ac:chgData name="alton jr baugh" userId="57e08b997db96fa4" providerId="LiveId" clId="{E4604F39-D1F6-4B11-9159-8F0CCA79B79C}" dt="2021-02-03T05:05:04.033" v="2434" actId="26606"/>
          <ac:spMkLst>
            <pc:docMk/>
            <pc:sldMk cId="176072256" sldId="276"/>
            <ac:spMk id="12" creationId="{AA607D34-E2A9-4595-9DB2-5472E077CA49}"/>
          </ac:spMkLst>
        </pc:spChg>
        <pc:spChg chg="add del">
          <ac:chgData name="alton jr baugh" userId="57e08b997db96fa4" providerId="LiveId" clId="{E4604F39-D1F6-4B11-9159-8F0CCA79B79C}" dt="2021-02-03T05:05:04.020" v="2433" actId="26606"/>
          <ac:spMkLst>
            <pc:docMk/>
            <pc:sldMk cId="176072256" sldId="276"/>
            <ac:spMk id="13" creationId="{097CD68E-23E3-4007-8847-CD0944C4F7BE}"/>
          </ac:spMkLst>
        </pc:spChg>
        <pc:spChg chg="del">
          <ac:chgData name="alton jr baugh" userId="57e08b997db96fa4" providerId="LiveId" clId="{E4604F39-D1F6-4B11-9159-8F0CCA79B79C}" dt="2021-02-03T05:04:32.288" v="2429" actId="700"/>
          <ac:spMkLst>
            <pc:docMk/>
            <pc:sldMk cId="176072256" sldId="276"/>
            <ac:spMk id="14" creationId="{53B021B3-DE93-4AB7-8A18-CF5F1CED88B8}"/>
          </ac:spMkLst>
        </pc:spChg>
        <pc:spChg chg="del">
          <ac:chgData name="alton jr baugh" userId="57e08b997db96fa4" providerId="LiveId" clId="{E4604F39-D1F6-4B11-9159-8F0CCA79B79C}" dt="2021-02-03T05:04:32.288" v="2429" actId="700"/>
          <ac:spMkLst>
            <pc:docMk/>
            <pc:sldMk cId="176072256" sldId="276"/>
            <ac:spMk id="15" creationId="{52D502E5-F6B4-4D58-B4AE-FC466FF15EE8}"/>
          </ac:spMkLst>
        </pc:spChg>
        <pc:spChg chg="del">
          <ac:chgData name="alton jr baugh" userId="57e08b997db96fa4" providerId="LiveId" clId="{E4604F39-D1F6-4B11-9159-8F0CCA79B79C}" dt="2021-02-03T05:04:32.288" v="2429" actId="700"/>
          <ac:spMkLst>
            <pc:docMk/>
            <pc:sldMk cId="176072256" sldId="276"/>
            <ac:spMk id="16" creationId="{9DECDBF4-02B6-4BB4-B65B-B8107AD6A9E8}"/>
          </ac:spMkLst>
        </pc:spChg>
        <pc:spChg chg="add del">
          <ac:chgData name="alton jr baugh" userId="57e08b997db96fa4" providerId="LiveId" clId="{E4604F39-D1F6-4B11-9159-8F0CCA79B79C}" dt="2021-02-03T05:05:04.020" v="2433" actId="26606"/>
          <ac:spMkLst>
            <pc:docMk/>
            <pc:sldMk cId="176072256" sldId="276"/>
            <ac:spMk id="17" creationId="{08C9B587-E65E-4B52-B37C-ABEBB6E87928}"/>
          </ac:spMkLst>
        </pc:spChg>
        <pc:spChg chg="add">
          <ac:chgData name="alton jr baugh" userId="57e08b997db96fa4" providerId="LiveId" clId="{E4604F39-D1F6-4B11-9159-8F0CCA79B79C}" dt="2021-02-03T05:05:04.033" v="2434" actId="26606"/>
          <ac:spMkLst>
            <pc:docMk/>
            <pc:sldMk cId="176072256" sldId="276"/>
            <ac:spMk id="19" creationId="{9B6CD22E-2269-419F-9E81-016EA035D4C1}"/>
          </ac:spMkLst>
        </pc:spChg>
        <pc:spChg chg="add">
          <ac:chgData name="alton jr baugh" userId="57e08b997db96fa4" providerId="LiveId" clId="{E4604F39-D1F6-4B11-9159-8F0CCA79B79C}" dt="2021-02-03T05:05:04.033" v="2434" actId="26606"/>
          <ac:spMkLst>
            <pc:docMk/>
            <pc:sldMk cId="176072256" sldId="276"/>
            <ac:spMk id="20" creationId="{63DAB858-5A0C-4AFF-AAC6-705EDF8DB733}"/>
          </ac:spMkLst>
        </pc:spChg>
        <pc:spChg chg="add">
          <ac:chgData name="alton jr baugh" userId="57e08b997db96fa4" providerId="LiveId" clId="{E4604F39-D1F6-4B11-9159-8F0CCA79B79C}" dt="2021-02-03T05:05:04.033" v="2434" actId="26606"/>
          <ac:spMkLst>
            <pc:docMk/>
            <pc:sldMk cId="176072256" sldId="276"/>
            <ac:spMk id="21" creationId="{8FFD9892-EDE5-4886-A313-66099DA8C8F1}"/>
          </ac:spMkLst>
        </pc:spChg>
        <pc:graphicFrameChg chg="del">
          <ac:chgData name="alton jr baugh" userId="57e08b997db96fa4" providerId="LiveId" clId="{E4604F39-D1F6-4B11-9159-8F0CCA79B79C}" dt="2021-02-03T03:52:19.054" v="2187" actId="478"/>
          <ac:graphicFrameMkLst>
            <pc:docMk/>
            <pc:sldMk cId="176072256" sldId="276"/>
            <ac:graphicFrameMk id="9" creationId="{3F7FE119-587D-4A75-AD4A-6FC3BF01E0F0}"/>
          </ac:graphicFrameMkLst>
        </pc:graphicFrameChg>
        <pc:graphicFrameChg chg="del">
          <ac:chgData name="alton jr baugh" userId="57e08b997db96fa4" providerId="LiveId" clId="{E4604F39-D1F6-4B11-9159-8F0CCA79B79C}" dt="2021-02-03T03:52:16.085" v="2186" actId="478"/>
          <ac:graphicFrameMkLst>
            <pc:docMk/>
            <pc:sldMk cId="176072256" sldId="276"/>
            <ac:graphicFrameMk id="10" creationId="{35EBD90B-06D5-4D9A-81B6-74CAFA79C334}"/>
          </ac:graphicFrameMkLst>
        </pc:graphicFrameChg>
        <pc:picChg chg="add del">
          <ac:chgData name="alton jr baugh" userId="57e08b997db96fa4" providerId="LiveId" clId="{E4604F39-D1F6-4B11-9159-8F0CCA79B79C}" dt="2021-02-03T05:05:04.020" v="2433" actId="26606"/>
          <ac:picMkLst>
            <pc:docMk/>
            <pc:sldMk cId="176072256" sldId="276"/>
            <ac:picMk id="7" creationId="{5FB53BF8-A563-464A-9335-B898E4159C0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[Copy of Lariat_rental_capstone_V1 (version 2).xlsb.xlsx]Car profit analysis!PivotTable3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7690484619520472E-2"/>
          <c:y val="5.6097249219483523E-2"/>
          <c:w val="0.58725556561049042"/>
          <c:h val="0.88009820331443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'Car profit analysis'!$C$4</c:f>
              <c:strCache>
                <c:ptCount val="1"/>
                <c:pt idx="0">
                  <c:v>Sum of Cost January to November</c:v>
                </c:pt>
              </c:strCache>
            </c:strRef>
          </c:tx>
          <c:spPr>
            <a:solidFill>
              <a:srgbClr val="ED7D31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cat>
            <c:strRef>
              <c:f>'Car profit analysis'!$B$5:$B$10</c:f>
              <c:strCache>
                <c:ptCount val="5"/>
                <c:pt idx="0">
                  <c:v>475-575</c:v>
                </c:pt>
                <c:pt idx="1">
                  <c:v>575-675</c:v>
                </c:pt>
                <c:pt idx="2">
                  <c:v>675-775</c:v>
                </c:pt>
                <c:pt idx="3">
                  <c:v>775-875</c:v>
                </c:pt>
                <c:pt idx="4">
                  <c:v>875-975</c:v>
                </c:pt>
              </c:strCache>
            </c:strRef>
          </c:cat>
          <c:val>
            <c:numRef>
              <c:f>'Car profit analysis'!$C$5:$C$10</c:f>
              <c:numCache>
                <c:formatCode>0.00%</c:formatCode>
                <c:ptCount val="5"/>
                <c:pt idx="0">
                  <c:v>0.12017959848595042</c:v>
                </c:pt>
                <c:pt idx="1">
                  <c:v>0.27578774826233626</c:v>
                </c:pt>
                <c:pt idx="2">
                  <c:v>0.32163477172060723</c:v>
                </c:pt>
                <c:pt idx="3">
                  <c:v>0.26701788126757298</c:v>
                </c:pt>
                <c:pt idx="4">
                  <c:v>1.5380000263533018E-2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68-4AA1-83CB-949805C553D2}"/>
            </c:ext>
          </c:extLst>
        </c:ser>
        <c:ser>
          <c:idx val="1"/>
          <c:order val="1"/>
          <c:tx>
            <c:strRef>
              <c:f>'Car profit analysis'!$D$4</c:f>
              <c:strCache>
                <c:ptCount val="1"/>
                <c:pt idx="0">
                  <c:v>Sum of Gross Revenue January to Novemeber</c:v>
                </c:pt>
              </c:strCache>
            </c:strRef>
          </c:tx>
          <c:spPr>
            <a:solidFill>
              <a:srgbClr val="4472C4">
                <a:lumMod val="20000"/>
                <a:lumOff val="80000"/>
              </a:srgbClr>
            </a:solidFill>
            <a:ln>
              <a:noFill/>
            </a:ln>
            <a:effectLst/>
          </c:spPr>
          <c:invertIfNegative val="0"/>
          <c:cat>
            <c:strRef>
              <c:f>'Car profit analysis'!$B$5:$B$10</c:f>
              <c:strCache>
                <c:ptCount val="5"/>
                <c:pt idx="0">
                  <c:v>475-575</c:v>
                </c:pt>
                <c:pt idx="1">
                  <c:v>575-675</c:v>
                </c:pt>
                <c:pt idx="2">
                  <c:v>675-775</c:v>
                </c:pt>
                <c:pt idx="3">
                  <c:v>775-875</c:v>
                </c:pt>
                <c:pt idx="4">
                  <c:v>875-975</c:v>
                </c:pt>
              </c:strCache>
            </c:strRef>
          </c:cat>
          <c:val>
            <c:numRef>
              <c:f>'Car profit analysis'!$D$5:$D$10</c:f>
              <c:numCache>
                <c:formatCode>0.00%</c:formatCode>
                <c:ptCount val="5"/>
                <c:pt idx="0">
                  <c:v>0.15364560278932846</c:v>
                </c:pt>
                <c:pt idx="1">
                  <c:v>0.30438264230159084</c:v>
                </c:pt>
                <c:pt idx="2">
                  <c:v>0.30362239542237646</c:v>
                </c:pt>
                <c:pt idx="3">
                  <c:v>0.2256544253176975</c:v>
                </c:pt>
                <c:pt idx="4">
                  <c:v>1.2694934169006758E-2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68-4AA1-83CB-949805C55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5"/>
        <c:overlap val="-20"/>
        <c:axId val="1465990160"/>
        <c:axId val="1466006800"/>
      </c:barChart>
      <c:catAx>
        <c:axId val="1465990160"/>
        <c:scaling>
          <c:orientation val="minMax"/>
        </c:scaling>
        <c:delete val="0"/>
        <c:axPos val="b"/>
        <c:numFmt formatCode="&quot;$&quot;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en-US"/>
          </a:p>
        </c:txPr>
        <c:crossAx val="1466006800"/>
        <c:crosses val="autoZero"/>
        <c:auto val="1"/>
        <c:lblAlgn val="ctr"/>
        <c:lblOffset val="100"/>
        <c:noMultiLvlLbl val="0"/>
      </c:catAx>
      <c:valAx>
        <c:axId val="146600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en-US"/>
          </a:p>
        </c:txPr>
        <c:crossAx val="146599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6628335769982994"/>
          <c:y val="0.18852706347188417"/>
          <c:w val="0.31752048877185718"/>
          <c:h val="0.27934994551775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omic Sans MS" panose="030F0702030302020204" pitchFamily="66" charset="0"/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A9AF1-5D4D-4B07-A1EB-43E56B88276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71FB6-5A3C-4AA6-817B-BB4720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of story location- company current situation- gross, cost, profit?- bullet points</a:t>
            </a:r>
          </a:p>
          <a:p>
            <a:r>
              <a:rPr lang="en-US" dirty="0"/>
              <a:t>Bring in main characters- Highest revenue cars, highest profit, highest cost cars</a:t>
            </a:r>
          </a:p>
          <a:p>
            <a:pPr lvl="1"/>
            <a:r>
              <a:rPr lang="en-US" dirty="0"/>
              <a:t>Highest cost</a:t>
            </a:r>
          </a:p>
          <a:p>
            <a:r>
              <a:rPr lang="en-US" dirty="0"/>
              <a:t>Macro point and micro point</a:t>
            </a:r>
          </a:p>
          <a:p>
            <a:r>
              <a:rPr lang="en-US" dirty="0"/>
              <a:t>What is driving up the cost and what can be done to increase profit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Removal of least profitable cars and addition of most profitable cars.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7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noteworthy differences between ages and rental rates, however among city locations, Washington DC branches had substantially higher rental revenue along with higher accidents.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Drivers age to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 of 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revenue_per_rental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55-65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26.61%</a:t>
            </a:r>
            <a:r>
              <a:rPr lang="en-US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45-54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24.30%</a:t>
            </a:r>
            <a:r>
              <a:rPr lang="en-US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35-44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24.58%</a:t>
            </a:r>
            <a:r>
              <a:rPr lang="en-US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25-34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24.52%</a:t>
            </a:r>
            <a:r>
              <a:rPr lang="en-US" dirty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Depending on the location rentals were doubled, DC charged $240/day for a </a:t>
            </a:r>
            <a:r>
              <a:rPr lang="en-US"/>
              <a:t>Ford Windstar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Texas charged $118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Branch Locations</a:t>
            </a:r>
            <a:r>
              <a:rPr lang="en-US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 of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revenue_per_rental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41-50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20%</a:t>
            </a:r>
            <a:r>
              <a:rPr lang="en-US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31-40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20%</a:t>
            </a:r>
            <a:r>
              <a:rPr lang="en-US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21-30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20%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1-20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20%</a:t>
            </a:r>
            <a:r>
              <a:rPr lang="en-US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1-10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03B1-A5E1-47D1-B96B-F57A9B8E3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7F225-395E-4E65-B67D-06C2F393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DFF8-99D0-42AF-83A0-68D9F86E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D4DE-B08E-446F-BBE0-D753BCA5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2CAB5-0D1F-4B30-95AB-512A0E14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8AA3-49EA-4517-ABC5-97C975A0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B80A4-6A7F-43DD-A168-DD5FD2023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ACC5-90B9-4AD7-A9C9-071966E9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7AB0-A9E0-43C9-A270-5C39A98F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62227-37E9-4FB0-BE0C-6EF0110F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1FE4E-7F0A-4042-9C0B-9169786A7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D23B7-D142-4E88-B06F-C21C89A0A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7015F-5DB4-42B8-8CCD-F4AD8AC5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AB02-93CA-4E21-9E90-CFB0B328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1B72-40E6-47E9-AE8D-16FA97BF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8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EB77-7B68-420A-B04F-B12E0520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9143-17D7-43AC-994C-F8518ECFE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24E3-1392-477E-A7F9-2EED6440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C12F-0D98-4E93-B93C-B1C1BC4F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6CE66-DA19-4001-A8EB-F3540683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2D8D-8AD5-452D-A8D3-62D50908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4499B-5279-4D0E-AB4B-3A371D9AA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C090E-B50D-4F0B-9FF0-0E0F55F4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5FD4-3383-484C-97E1-5A0C7B97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C1E4-9C31-491E-8C37-3272C476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A979-2051-4114-A517-3AA8E53F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127E-85AE-4A63-9E10-D3298589C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8FE56-E537-4840-B946-6CF9EE782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3A6D3-4E0C-4C4A-A612-FF0C848D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6443-718D-425B-884A-4724F9C7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2E2F9-29AB-441B-8E35-2CA4EAB8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3D34-0A4E-4C9D-B9A8-ACA3FDF0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59783-B916-4154-BDE0-CE7262B4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DD64A-E46E-4FDD-AB90-942C7F743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1DA09-85A7-4737-985A-309ECDA2F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D83E8-FBD4-47EA-B467-B65E3964F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B7018-F0F2-4968-9AB8-8BCB6F4F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21ABC-7823-41BD-96E6-456F4F1A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56F43-9947-4B04-BE58-B73C89E2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7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7BAF-E4DE-43A9-AA13-BF5A32FD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1F9A0-7907-4902-9F42-F9196F87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AF0E3-C2CF-45F3-BE98-611AB349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BE328-0298-447B-958F-3FA0313E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036A6-99B0-4544-B280-DA04AA59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C1E2D-C9B6-4293-9702-D2D0207B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1A84B-AD67-4E1F-9209-A9293B92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9B3B-0AD4-432A-8FD4-64A36582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9663-7544-40C9-9F11-25A32166F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C5758-99BD-4749-A8C5-353024195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30C-AC6B-468E-8055-21B85139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831D-91ED-43EB-B52C-0CBFA68A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3337E-3058-498C-A762-6A4AEA75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3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D5E3-EC6C-4086-9384-FA2AC22B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70F5A-C32A-44F8-A724-33A0A6BF2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350E5-8C3E-4C49-A6E2-C2A11AC1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845A2-BC41-49D3-BB16-4F23E935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1A767-CB6E-4CFA-8A1F-656E4C9E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17A49-566C-4EDD-8249-0D32B6F7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86763-8184-43C7-8897-AD489DC5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85615-77FA-44A0-ADF1-ED3A648F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BF8C-14CC-49FD-9695-ACE7EEB0D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00B4B-98C5-4B95-8858-58342EC14C1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C5660-2133-47AF-A2CD-D35377304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0FB5-70F1-4ABA-847C-99031EBF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6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F33F-6F3E-4323-AF5F-724DD6815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Lariat Car rental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40C2-02E5-413A-B077-4AF71A013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+mj-lt"/>
              </a:rPr>
              <a:t>By Alton Baugh</a:t>
            </a:r>
          </a:p>
          <a:p>
            <a:pPr algn="l"/>
            <a:r>
              <a:rPr lang="en-US" sz="2000" dirty="0">
                <a:latin typeface="+mj-lt"/>
              </a:rPr>
              <a:t>Data Analyst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arge car parking lot from above">
            <a:extLst>
              <a:ext uri="{FF2B5EF4-FFF2-40B4-BE49-F238E27FC236}">
                <a16:creationId xmlns:a16="http://schemas.microsoft.com/office/drawing/2014/main" id="{F38CD7EC-D1DF-483D-AD38-0E5153C5C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4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4632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AB4558C-CCFD-4B0A-8F63-D21F4B6C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LARIAT 2020 PERFROMACNE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A99671-186C-449D-978E-1FCC73216C9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Cost $30,320,298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Gross revenue $52,829,787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Profit $22,509,489 </a:t>
            </a:r>
          </a:p>
          <a:p>
            <a:endParaRPr lang="en-US" sz="22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87FAAEF-CDCF-4B95-AFBF-7C9D66BE4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599193"/>
              </p:ext>
            </p:extLst>
          </p:nvPr>
        </p:nvGraphicFramePr>
        <p:xfrm>
          <a:off x="6099048" y="640080"/>
          <a:ext cx="545896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8417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258E42-D179-4F32-A05C-1B50AFA1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THE STEEP CLIMB UP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43361E3-DAE2-416B-903B-1EE22C3F4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084765"/>
              </p:ext>
            </p:extLst>
          </p:nvPr>
        </p:nvGraphicFramePr>
        <p:xfrm>
          <a:off x="838200" y="2302011"/>
          <a:ext cx="10515602" cy="3606035"/>
        </p:xfrm>
        <a:graphic>
          <a:graphicData uri="http://schemas.openxmlformats.org/drawingml/2006/table">
            <a:tbl>
              <a:tblPr firstRow="1" bandRow="1"/>
              <a:tblGrid>
                <a:gridCol w="2883988">
                  <a:extLst>
                    <a:ext uri="{9D8B030D-6E8A-4147-A177-3AD203B41FA5}">
                      <a16:colId xmlns:a16="http://schemas.microsoft.com/office/drawing/2014/main" val="2345446110"/>
                    </a:ext>
                  </a:extLst>
                </a:gridCol>
                <a:gridCol w="2926503">
                  <a:extLst>
                    <a:ext uri="{9D8B030D-6E8A-4147-A177-3AD203B41FA5}">
                      <a16:colId xmlns:a16="http://schemas.microsoft.com/office/drawing/2014/main" val="3746810802"/>
                    </a:ext>
                  </a:extLst>
                </a:gridCol>
                <a:gridCol w="2051202">
                  <a:extLst>
                    <a:ext uri="{9D8B030D-6E8A-4147-A177-3AD203B41FA5}">
                      <a16:colId xmlns:a16="http://schemas.microsoft.com/office/drawing/2014/main" val="1930393468"/>
                    </a:ext>
                  </a:extLst>
                </a:gridCol>
                <a:gridCol w="2653909">
                  <a:extLst>
                    <a:ext uri="{9D8B030D-6E8A-4147-A177-3AD203B41FA5}">
                      <a16:colId xmlns:a16="http://schemas.microsoft.com/office/drawing/2014/main" val="3926807500"/>
                    </a:ext>
                  </a:extLst>
                </a:gridCol>
              </a:tblGrid>
              <a:tr h="74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Daily Rent Prices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 Profit January to November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 of Car-id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 Days Rented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176173"/>
                  </a:ext>
                </a:extLst>
              </a:tr>
              <a:tr h="408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125-140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-$17,280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644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03857"/>
                  </a:ext>
                </a:extLst>
              </a:tr>
              <a:tr h="408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140-155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-$28,480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2067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006209"/>
                  </a:ext>
                </a:extLst>
              </a:tr>
              <a:tr h="408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155-170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-$26,821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1776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483089"/>
                  </a:ext>
                </a:extLst>
              </a:tr>
              <a:tr h="408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170-185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-$21,684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963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819588"/>
                  </a:ext>
                </a:extLst>
              </a:tr>
              <a:tr h="408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185-200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-$1,691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239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375680"/>
                  </a:ext>
                </a:extLst>
              </a:tr>
              <a:tr h="408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215-230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-$358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42459"/>
                  </a:ext>
                </a:extLst>
              </a:tr>
              <a:tr h="408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Grand Total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-$96,314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5734</a:t>
                      </a:r>
                    </a:p>
                  </a:txBody>
                  <a:tcPr marL="15005" marR="15005" marT="150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2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9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258E42-D179-4F32-A05C-1B50AFA1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CHOOSE YOUR FRIENDS WISELY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B5E8C7-177C-4BBE-89F9-FB7FF013A7F1}"/>
              </a:ext>
            </a:extLst>
          </p:cNvPr>
          <p:cNvSpPr txBox="1">
            <a:spLocks/>
          </p:cNvSpPr>
          <p:nvPr/>
        </p:nvSpPr>
        <p:spPr>
          <a:xfrm>
            <a:off x="888861" y="229155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MOST PROFITABLE VEHICLES</a:t>
            </a:r>
          </a:p>
        </p:txBody>
      </p:sp>
      <p:graphicFrame>
        <p:nvGraphicFramePr>
          <p:cNvPr id="17" name="Content Placeholder 28">
            <a:extLst>
              <a:ext uri="{FF2B5EF4-FFF2-40B4-BE49-F238E27FC236}">
                <a16:creationId xmlns:a16="http://schemas.microsoft.com/office/drawing/2014/main" id="{8DB1682E-0F3A-4B3A-846C-9F34059E1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939946"/>
              </p:ext>
            </p:extLst>
          </p:nvPr>
        </p:nvGraphicFramePr>
        <p:xfrm>
          <a:off x="6308190" y="3429000"/>
          <a:ext cx="5009355" cy="1886355"/>
        </p:xfrm>
        <a:graphic>
          <a:graphicData uri="http://schemas.openxmlformats.org/drawingml/2006/table">
            <a:tbl>
              <a:tblPr/>
              <a:tblGrid>
                <a:gridCol w="1801834">
                  <a:extLst>
                    <a:ext uri="{9D8B030D-6E8A-4147-A177-3AD203B41FA5}">
                      <a16:colId xmlns:a16="http://schemas.microsoft.com/office/drawing/2014/main" val="3067954667"/>
                    </a:ext>
                  </a:extLst>
                </a:gridCol>
                <a:gridCol w="1597371">
                  <a:extLst>
                    <a:ext uri="{9D8B030D-6E8A-4147-A177-3AD203B41FA5}">
                      <a16:colId xmlns:a16="http://schemas.microsoft.com/office/drawing/2014/main" val="397870222"/>
                    </a:ext>
                  </a:extLst>
                </a:gridCol>
                <a:gridCol w="1610150">
                  <a:extLst>
                    <a:ext uri="{9D8B030D-6E8A-4147-A177-3AD203B41FA5}">
                      <a16:colId xmlns:a16="http://schemas.microsoft.com/office/drawing/2014/main" val="80013849"/>
                    </a:ext>
                  </a:extLst>
                </a:gridCol>
              </a:tblGrid>
              <a:tr h="25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Models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Profit January to November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days rented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79535"/>
                  </a:ext>
                </a:extLst>
              </a:tr>
              <a:tr h="25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Jaguar XJ Series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-$9,375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76907"/>
                  </a:ext>
                </a:extLst>
              </a:tr>
              <a:tr h="25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 Grand Marquis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-$4,389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721898"/>
                  </a:ext>
                </a:extLst>
              </a:tr>
              <a:tr h="25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Daewoo Nubira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-$3,271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668351"/>
                  </a:ext>
                </a:extLst>
              </a:tr>
              <a:tr h="25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Volkswagen Type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-$3,119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431421"/>
                  </a:ext>
                </a:extLst>
              </a:tr>
              <a:tr h="25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 Civic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-$2,627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333108"/>
                  </a:ext>
                </a:extLst>
              </a:tr>
              <a:tr h="25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-$22,780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530940"/>
                  </a:ext>
                </a:extLst>
              </a:tr>
            </a:tbl>
          </a:graphicData>
        </a:graphic>
      </p:graphicFrame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F4399A1-0009-480D-A3D4-E4FF4F085CD6}"/>
              </a:ext>
            </a:extLst>
          </p:cNvPr>
          <p:cNvSpPr txBox="1">
            <a:spLocks/>
          </p:cNvSpPr>
          <p:nvPr/>
        </p:nvSpPr>
        <p:spPr>
          <a:xfrm>
            <a:off x="6221273" y="2291556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LEAST PROFITABLE VEHICLES</a:t>
            </a:r>
          </a:p>
        </p:txBody>
      </p:sp>
      <p:graphicFrame>
        <p:nvGraphicFramePr>
          <p:cNvPr id="19" name="Content Placeholder 24">
            <a:extLst>
              <a:ext uri="{FF2B5EF4-FFF2-40B4-BE49-F238E27FC236}">
                <a16:creationId xmlns:a16="http://schemas.microsoft.com/office/drawing/2014/main" id="{3157F24D-B0CA-424C-BE6B-23CCCAADA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129113"/>
              </p:ext>
            </p:extLst>
          </p:nvPr>
        </p:nvGraphicFramePr>
        <p:xfrm>
          <a:off x="925769" y="3429000"/>
          <a:ext cx="5083970" cy="1886355"/>
        </p:xfrm>
        <a:graphic>
          <a:graphicData uri="http://schemas.openxmlformats.org/drawingml/2006/table">
            <a:tbl>
              <a:tblPr/>
              <a:tblGrid>
                <a:gridCol w="1828673">
                  <a:extLst>
                    <a:ext uri="{9D8B030D-6E8A-4147-A177-3AD203B41FA5}">
                      <a16:colId xmlns:a16="http://schemas.microsoft.com/office/drawing/2014/main" val="3583222447"/>
                    </a:ext>
                  </a:extLst>
                </a:gridCol>
                <a:gridCol w="1621164">
                  <a:extLst>
                    <a:ext uri="{9D8B030D-6E8A-4147-A177-3AD203B41FA5}">
                      <a16:colId xmlns:a16="http://schemas.microsoft.com/office/drawing/2014/main" val="4047799682"/>
                    </a:ext>
                  </a:extLst>
                </a:gridCol>
                <a:gridCol w="1634133">
                  <a:extLst>
                    <a:ext uri="{9D8B030D-6E8A-4147-A177-3AD203B41FA5}">
                      <a16:colId xmlns:a16="http://schemas.microsoft.com/office/drawing/2014/main" val="827169734"/>
                    </a:ext>
                  </a:extLst>
                </a:gridCol>
              </a:tblGrid>
              <a:tr h="25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Models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Profit January to November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days rented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00092"/>
                  </a:ext>
                </a:extLst>
              </a:tr>
              <a:tr h="25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 Grand Prix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$138,748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438965"/>
                  </a:ext>
                </a:extLst>
              </a:tr>
              <a:tr h="25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 Ranger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$130,994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586398"/>
                  </a:ext>
                </a:extLst>
              </a:tr>
              <a:tr h="25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 Grand Marquis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$129,392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560420"/>
                  </a:ext>
                </a:extLst>
              </a:tr>
              <a:tr h="25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 Town 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$122,154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205413"/>
                  </a:ext>
                </a:extLst>
              </a:tr>
              <a:tr h="25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 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$121,540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594607"/>
                  </a:ext>
                </a:extLst>
              </a:tr>
              <a:tr h="25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$642,828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09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4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258E42-D179-4F32-A05C-1B50AFA1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WHAT DOES FUTURE HOLD?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3F7FE119-587D-4A75-AD4A-6FC3BF01E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129312"/>
              </p:ext>
            </p:extLst>
          </p:nvPr>
        </p:nvGraphicFramePr>
        <p:xfrm>
          <a:off x="1781175" y="1853408"/>
          <a:ext cx="7953377" cy="2005965"/>
        </p:xfrm>
        <a:graphic>
          <a:graphicData uri="http://schemas.openxmlformats.org/drawingml/2006/table">
            <a:tbl>
              <a:tblPr/>
              <a:tblGrid>
                <a:gridCol w="2999448">
                  <a:extLst>
                    <a:ext uri="{9D8B030D-6E8A-4147-A177-3AD203B41FA5}">
                      <a16:colId xmlns:a16="http://schemas.microsoft.com/office/drawing/2014/main" val="4051254778"/>
                    </a:ext>
                  </a:extLst>
                </a:gridCol>
                <a:gridCol w="1615833">
                  <a:extLst>
                    <a:ext uri="{9D8B030D-6E8A-4147-A177-3AD203B41FA5}">
                      <a16:colId xmlns:a16="http://schemas.microsoft.com/office/drawing/2014/main" val="2309790896"/>
                    </a:ext>
                  </a:extLst>
                </a:gridCol>
                <a:gridCol w="1722263">
                  <a:extLst>
                    <a:ext uri="{9D8B030D-6E8A-4147-A177-3AD203B41FA5}">
                      <a16:colId xmlns:a16="http://schemas.microsoft.com/office/drawing/2014/main" val="3671782266"/>
                    </a:ext>
                  </a:extLst>
                </a:gridCol>
                <a:gridCol w="1615833">
                  <a:extLst>
                    <a:ext uri="{9D8B030D-6E8A-4147-A177-3AD203B41FA5}">
                      <a16:colId xmlns:a16="http://schemas.microsoft.com/office/drawing/2014/main" val="158514188"/>
                    </a:ext>
                  </a:extLst>
                </a:gridCol>
              </a:tblGrid>
              <a:tr h="21815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2018 Model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46295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Daily Rate Tiers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Sum of profit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 of 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Days Rented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380235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125-140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8,351,086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5,339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872614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140-155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1,942,062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54,561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562512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155-170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1,938,058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143,134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251238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170-185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1,668,285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97,220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557353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185-200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2,104,832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22,586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82290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200-215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2,050,287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2,450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04668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215-230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1,978,783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286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EBD90B-06D5-4D9A-81B6-74CAFA79C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95786"/>
              </p:ext>
            </p:extLst>
          </p:nvPr>
        </p:nvGraphicFramePr>
        <p:xfrm>
          <a:off x="1781176" y="3996058"/>
          <a:ext cx="7953375" cy="2005965"/>
        </p:xfrm>
        <a:graphic>
          <a:graphicData uri="http://schemas.openxmlformats.org/drawingml/2006/table">
            <a:tbl>
              <a:tblPr/>
              <a:tblGrid>
                <a:gridCol w="2963371">
                  <a:extLst>
                    <a:ext uri="{9D8B030D-6E8A-4147-A177-3AD203B41FA5}">
                      <a16:colId xmlns:a16="http://schemas.microsoft.com/office/drawing/2014/main" val="2436281643"/>
                    </a:ext>
                  </a:extLst>
                </a:gridCol>
                <a:gridCol w="1624156">
                  <a:extLst>
                    <a:ext uri="{9D8B030D-6E8A-4147-A177-3AD203B41FA5}">
                      <a16:colId xmlns:a16="http://schemas.microsoft.com/office/drawing/2014/main" val="4102448250"/>
                    </a:ext>
                  </a:extLst>
                </a:gridCol>
                <a:gridCol w="1900753">
                  <a:extLst>
                    <a:ext uri="{9D8B030D-6E8A-4147-A177-3AD203B41FA5}">
                      <a16:colId xmlns:a16="http://schemas.microsoft.com/office/drawing/2014/main" val="3807464162"/>
                    </a:ext>
                  </a:extLst>
                </a:gridCol>
                <a:gridCol w="1465095">
                  <a:extLst>
                    <a:ext uri="{9D8B030D-6E8A-4147-A177-3AD203B41FA5}">
                      <a16:colId xmlns:a16="http://schemas.microsoft.com/office/drawing/2014/main" val="14119580"/>
                    </a:ext>
                  </a:extLst>
                </a:gridCol>
              </a:tblGrid>
              <a:tr h="21815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2019 Projections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02868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Daily Rate Tiers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Sum of profit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 of 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Days Rented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46359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125-140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$223,384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6,407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455663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140-155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$3,067,634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57,289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795431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155-170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$10,246,263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150,291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818632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170-185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$8,676,050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111,803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5004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185-200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$2,165,546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25,974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26823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200-215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$229,446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2,818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09315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215-230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$19,391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43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83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258E42-D179-4F32-A05C-1B50AFA1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Additional Insights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09B7-B42D-42F2-B2C1-16C352A1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14A-5DCE-4C55-862A-D05DD2183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436</Words>
  <Application>Microsoft Office PowerPoint</Application>
  <PresentationFormat>Widescreen</PresentationFormat>
  <Paragraphs>179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Lariat Car rental</vt:lpstr>
      <vt:lpstr>LARIAT 2020 PERFROMACNE</vt:lpstr>
      <vt:lpstr>THE STEEP CLIMB UP</vt:lpstr>
      <vt:lpstr>CHOOSE YOUR FRIENDS WISELY</vt:lpstr>
      <vt:lpstr>WHAT DOES FUTURE HOLD?</vt:lpstr>
      <vt:lpstr>Additional Insights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Car rental</dc:title>
  <dc:creator>alton jr baugh</dc:creator>
  <cp:lastModifiedBy>alton jr baugh</cp:lastModifiedBy>
  <cp:revision>1</cp:revision>
  <dcterms:created xsi:type="dcterms:W3CDTF">2021-02-03T05:05:04Z</dcterms:created>
  <dcterms:modified xsi:type="dcterms:W3CDTF">2021-02-03T05:07:11Z</dcterms:modified>
</cp:coreProperties>
</file>