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9" r:id="rId4"/>
    <p:sldId id="277" r:id="rId5"/>
    <p:sldId id="275" r:id="rId6"/>
    <p:sldId id="280" r:id="rId7"/>
    <p:sldId id="276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04F39-D1F6-4B11-9159-8F0CCA79B79C}" v="477" dt="2021-02-04T19:57:33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82790" autoAdjust="0"/>
  </p:normalViewPr>
  <p:slideViewPr>
    <p:cSldViewPr snapToGrid="0">
      <p:cViewPr>
        <p:scale>
          <a:sx n="73" d="100"/>
          <a:sy n="73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jr baugh" userId="57e08b997db96fa4" providerId="LiveId" clId="{E4604F39-D1F6-4B11-9159-8F0CCA79B79C}"/>
    <pc:docChg chg="undo redo custSel mod addSld delSld modSld sldOrd">
      <pc:chgData name="alton jr baugh" userId="57e08b997db96fa4" providerId="LiveId" clId="{E4604F39-D1F6-4B11-9159-8F0CCA79B79C}" dt="2021-02-04T19:57:39.755" v="6234"/>
      <pc:docMkLst>
        <pc:docMk/>
      </pc:docMkLst>
      <pc:sldChg chg="addSp modSp mod ord setBg setClrOvrMap">
        <pc:chgData name="alton jr baugh" userId="57e08b997db96fa4" providerId="LiveId" clId="{E4604F39-D1F6-4B11-9159-8F0CCA79B79C}" dt="2021-02-03T03:58:31.531" v="2428" actId="2711"/>
        <pc:sldMkLst>
          <pc:docMk/>
          <pc:sldMk cId="4274632287" sldId="256"/>
        </pc:sldMkLst>
        <pc:spChg chg="mod">
          <ac:chgData name="alton jr baugh" userId="57e08b997db96fa4" providerId="LiveId" clId="{E4604F39-D1F6-4B11-9159-8F0CCA79B79C}" dt="2021-02-03T03:39:35.123" v="2024" actId="26606"/>
          <ac:spMkLst>
            <pc:docMk/>
            <pc:sldMk cId="4274632287" sldId="256"/>
            <ac:spMk id="2" creationId="{2FC8F33F-6F3E-4323-AF5F-724DD6815922}"/>
          </ac:spMkLst>
        </pc:spChg>
        <pc:spChg chg="mod">
          <ac:chgData name="alton jr baugh" userId="57e08b997db96fa4" providerId="LiveId" clId="{E4604F39-D1F6-4B11-9159-8F0CCA79B79C}" dt="2021-02-03T03:58:31.531" v="2428" actId="2711"/>
          <ac:spMkLst>
            <pc:docMk/>
            <pc:sldMk cId="4274632287" sldId="256"/>
            <ac:spMk id="3" creationId="{73CA40C2-02E5-413A-B077-4AF71A013978}"/>
          </ac:spMkLst>
        </pc:spChg>
        <pc:spChg chg="add">
          <ac:chgData name="alton jr baugh" userId="57e08b997db96fa4" providerId="LiveId" clId="{E4604F39-D1F6-4B11-9159-8F0CCA79B79C}" dt="2021-02-03T03:39:35.123" v="2024" actId="26606"/>
          <ac:spMkLst>
            <pc:docMk/>
            <pc:sldMk cId="4274632287" sldId="256"/>
            <ac:spMk id="9" creationId="{E49CC64F-7275-4E33-961B-0C5CDC439875}"/>
          </ac:spMkLst>
        </pc:spChg>
        <pc:picChg chg="add">
          <ac:chgData name="alton jr baugh" userId="57e08b997db96fa4" providerId="LiveId" clId="{E4604F39-D1F6-4B11-9159-8F0CCA79B79C}" dt="2021-02-03T03:39:35.123" v="2024" actId="26606"/>
          <ac:picMkLst>
            <pc:docMk/>
            <pc:sldMk cId="4274632287" sldId="256"/>
            <ac:picMk id="5" creationId="{F38CD7EC-D1DF-483D-AD38-0E5153C5CB25}"/>
          </ac:picMkLst>
        </pc:picChg>
      </pc:sldChg>
      <pc:sldChg chg="del">
        <pc:chgData name="alton jr baugh" userId="57e08b997db96fa4" providerId="LiveId" clId="{E4604F39-D1F6-4B11-9159-8F0CCA79B79C}" dt="2021-02-03T03:56:27.990" v="2254" actId="47"/>
        <pc:sldMkLst>
          <pc:docMk/>
          <pc:sldMk cId="2127761600" sldId="257"/>
        </pc:sldMkLst>
      </pc:sldChg>
      <pc:sldChg chg="modSp del mod">
        <pc:chgData name="alton jr baugh" userId="57e08b997db96fa4" providerId="LiveId" clId="{E4604F39-D1F6-4B11-9159-8F0CCA79B79C}" dt="2021-02-02T16:55:48.997" v="2" actId="47"/>
        <pc:sldMkLst>
          <pc:docMk/>
          <pc:sldMk cId="1857300281" sldId="258"/>
        </pc:sldMkLst>
        <pc:spChg chg="mod">
          <ac:chgData name="alton jr baugh" userId="57e08b997db96fa4" providerId="LiveId" clId="{E4604F39-D1F6-4B11-9159-8F0CCA79B79C}" dt="2021-02-02T16:55:42.662" v="0" actId="21"/>
          <ac:spMkLst>
            <pc:docMk/>
            <pc:sldMk cId="1857300281" sldId="258"/>
            <ac:spMk id="3" creationId="{3BC9F259-7CA8-4244-8F33-855BA2A9A2C7}"/>
          </ac:spMkLst>
        </pc:spChg>
      </pc:sldChg>
      <pc:sldChg chg="del ord">
        <pc:chgData name="alton jr baugh" userId="57e08b997db96fa4" providerId="LiveId" clId="{E4604F39-D1F6-4B11-9159-8F0CCA79B79C}" dt="2021-02-03T03:56:32.561" v="2255" actId="47"/>
        <pc:sldMkLst>
          <pc:docMk/>
          <pc:sldMk cId="2860650476" sldId="259"/>
        </pc:sldMkLst>
      </pc:sldChg>
      <pc:sldChg chg="del">
        <pc:chgData name="alton jr baugh" userId="57e08b997db96fa4" providerId="LiveId" clId="{E4604F39-D1F6-4B11-9159-8F0CCA79B79C}" dt="2021-02-03T03:53:28.191" v="2193" actId="47"/>
        <pc:sldMkLst>
          <pc:docMk/>
          <pc:sldMk cId="630317965" sldId="260"/>
        </pc:sldMkLst>
      </pc:sldChg>
      <pc:sldChg chg="del">
        <pc:chgData name="alton jr baugh" userId="57e08b997db96fa4" providerId="LiveId" clId="{E4604F39-D1F6-4B11-9159-8F0CCA79B79C}" dt="2021-02-03T03:53:29.458" v="2194" actId="47"/>
        <pc:sldMkLst>
          <pc:docMk/>
          <pc:sldMk cId="477151372" sldId="261"/>
        </pc:sldMkLst>
      </pc:sldChg>
      <pc:sldChg chg="del">
        <pc:chgData name="alton jr baugh" userId="57e08b997db96fa4" providerId="LiveId" clId="{E4604F39-D1F6-4B11-9159-8F0CCA79B79C}" dt="2021-02-03T03:53:17.981" v="2192" actId="47"/>
        <pc:sldMkLst>
          <pc:docMk/>
          <pc:sldMk cId="38859806" sldId="262"/>
        </pc:sldMkLst>
      </pc:sldChg>
      <pc:sldChg chg="del">
        <pc:chgData name="alton jr baugh" userId="57e08b997db96fa4" providerId="LiveId" clId="{E4604F39-D1F6-4B11-9159-8F0CCA79B79C}" dt="2021-02-03T03:56:40.131" v="2256" actId="47"/>
        <pc:sldMkLst>
          <pc:docMk/>
          <pc:sldMk cId="1151934717" sldId="263"/>
        </pc:sldMkLst>
      </pc:sldChg>
      <pc:sldChg chg="del">
        <pc:chgData name="alton jr baugh" userId="57e08b997db96fa4" providerId="LiveId" clId="{E4604F39-D1F6-4B11-9159-8F0CCA79B79C}" dt="2021-02-03T03:56:49.047" v="2257" actId="47"/>
        <pc:sldMkLst>
          <pc:docMk/>
          <pc:sldMk cId="3654128919" sldId="264"/>
        </pc:sldMkLst>
      </pc:sldChg>
      <pc:sldChg chg="del">
        <pc:chgData name="alton jr baugh" userId="57e08b997db96fa4" providerId="LiveId" clId="{E4604F39-D1F6-4B11-9159-8F0CCA79B79C}" dt="2021-02-03T03:53:16.610" v="2191" actId="47"/>
        <pc:sldMkLst>
          <pc:docMk/>
          <pc:sldMk cId="2739601541" sldId="265"/>
        </pc:sldMkLst>
      </pc:sldChg>
      <pc:sldChg chg="addSp delSp modSp mod setBg setClrOvrMap delDesignElem chgLayout modNotesTx">
        <pc:chgData name="alton jr baugh" userId="57e08b997db96fa4" providerId="LiveId" clId="{E4604F39-D1F6-4B11-9159-8F0CCA79B79C}" dt="2021-02-04T18:51:42.332" v="5986" actId="20577"/>
        <pc:sldMkLst>
          <pc:docMk/>
          <pc:sldMk cId="3884170640" sldId="267"/>
        </pc:sldMkLst>
        <pc:spChg chg="add del mod">
          <ac:chgData name="alton jr baugh" userId="57e08b997db96fa4" providerId="LiveId" clId="{E4604F39-D1F6-4B11-9159-8F0CCA79B79C}" dt="2021-02-02T23:45:50.565" v="368"/>
          <ac:spMkLst>
            <pc:docMk/>
            <pc:sldMk cId="3884170640" sldId="267"/>
            <ac:spMk id="3" creationId="{36418385-9A71-4095-97C7-EB1699E77EB4}"/>
          </ac:spMkLst>
        </pc:spChg>
        <pc:spChg chg="mod ord">
          <ac:chgData name="alton jr baugh" userId="57e08b997db96fa4" providerId="LiveId" clId="{E4604F39-D1F6-4B11-9159-8F0CCA79B79C}" dt="2021-02-04T14:27:22.434" v="2575" actId="20577"/>
          <ac:spMkLst>
            <pc:docMk/>
            <pc:sldMk cId="3884170640" sldId="267"/>
            <ac:spMk id="10" creationId="{2AB4558C-CCFD-4B0A-8F63-D21F4B6C3C01}"/>
          </ac:spMkLst>
        </pc:spChg>
        <pc:spChg chg="mod ord">
          <ac:chgData name="alton jr baugh" userId="57e08b997db96fa4" providerId="LiveId" clId="{E4604F39-D1F6-4B11-9159-8F0CCA79B79C}" dt="2021-02-03T03:54:53.467" v="2241" actId="2711"/>
          <ac:spMkLst>
            <pc:docMk/>
            <pc:sldMk cId="3884170640" sldId="267"/>
            <ac:spMk id="11" creationId="{DCA99671-186C-449D-978E-1FCC73216C9F}"/>
          </ac:spMkLst>
        </pc:spChg>
        <pc:spChg chg="add del">
          <ac:chgData name="alton jr baugh" userId="57e08b997db96fa4" providerId="LiveId" clId="{E4604F39-D1F6-4B11-9159-8F0CCA79B79C}" dt="2021-02-03T03:42:42.071" v="2038" actId="700"/>
          <ac:spMkLst>
            <pc:docMk/>
            <pc:sldMk cId="3884170640" sldId="267"/>
            <ac:spMk id="13" creationId="{2B97F24A-32CE-4C1C-A50D-3016B394DCFB}"/>
          </ac:spMkLst>
        </pc:spChg>
        <pc:spChg chg="add del">
          <ac:chgData name="alton jr baugh" userId="57e08b997db96fa4" providerId="LiveId" clId="{E4604F39-D1F6-4B11-9159-8F0CCA79B79C}" dt="2021-02-03T03:42:42.071" v="2038" actId="700"/>
          <ac:spMkLst>
            <pc:docMk/>
            <pc:sldMk cId="3884170640" sldId="267"/>
            <ac:spMk id="14" creationId="{6357EC4F-235E-4222-A36F-C7878ACE37F2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15" creationId="{73C994B4-9721-4148-9EEC-6793CECDE8DD}"/>
          </ac:spMkLst>
        </pc:spChg>
        <pc:spChg chg="add del">
          <ac:chgData name="alton jr baugh" userId="57e08b997db96fa4" providerId="LiveId" clId="{E4604F39-D1F6-4B11-9159-8F0CCA79B79C}" dt="2021-02-03T03:42:00.559" v="2036" actId="26606"/>
          <ac:spMkLst>
            <pc:docMk/>
            <pc:sldMk cId="3884170640" sldId="267"/>
            <ac:spMk id="16" creationId="{DD38EE57-B708-47C9-A4A4-E25F09FAB029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17" creationId="{F9D95E49-763A-4886-B038-82F734740554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20" creationId="{1335D9B3-B2C5-40E1-BFF9-E01D0DB42474}"/>
          </ac:spMkLst>
        </pc:spChg>
        <pc:spChg chg="add del">
          <ac:chgData name="alton jr baugh" userId="57e08b997db96fa4" providerId="LiveId" clId="{E4604F39-D1F6-4B11-9159-8F0CCA79B79C}" dt="2021-02-03T03:43:09.715" v="2043" actId="26606"/>
          <ac:spMkLst>
            <pc:docMk/>
            <pc:sldMk cId="3884170640" sldId="267"/>
            <ac:spMk id="22" creationId="{6D95061B-ADFC-4592-8BB1-0D542F6F6436}"/>
          </ac:spMkLst>
        </pc:spChg>
        <pc:spChg chg="add del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28" creationId="{743AA782-23D1-4521-8CAD-47662984AA08}"/>
          </ac:spMkLst>
        </pc:spChg>
        <pc:spChg chg="add del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29" creationId="{650D18FE-0824-4A46-B22C-A86B52E5780A}"/>
          </ac:spMkLst>
        </pc:spChg>
        <pc:spChg chg="add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34" creationId="{743AA782-23D1-4521-8CAD-47662984AA08}"/>
          </ac:spMkLst>
        </pc:spChg>
        <pc:spChg chg="add">
          <ac:chgData name="alton jr baugh" userId="57e08b997db96fa4" providerId="LiveId" clId="{E4604F39-D1F6-4B11-9159-8F0CCA79B79C}" dt="2021-02-03T03:43:28.946" v="2046" actId="26606"/>
          <ac:spMkLst>
            <pc:docMk/>
            <pc:sldMk cId="3884170640" sldId="267"/>
            <ac:spMk id="36" creationId="{71877DBC-BB60-40F0-AC93-2ACDBAAE60CE}"/>
          </ac:spMkLst>
        </pc:spChg>
        <pc:grpChg chg="add del">
          <ac:chgData name="alton jr baugh" userId="57e08b997db96fa4" providerId="LiveId" clId="{E4604F39-D1F6-4B11-9159-8F0CCA79B79C}" dt="2021-02-03T03:42:00.559" v="2036" actId="26606"/>
          <ac:grpSpMkLst>
            <pc:docMk/>
            <pc:sldMk cId="3884170640" sldId="267"/>
            <ac:grpSpMk id="18" creationId="{57A28182-58A5-4DBB-8F64-BD944BCA8154}"/>
          </ac:grpSpMkLst>
        </pc:grpChg>
        <pc:graphicFrameChg chg="add mod ord">
          <ac:chgData name="alton jr baugh" userId="57e08b997db96fa4" providerId="LiveId" clId="{E4604F39-D1F6-4B11-9159-8F0CCA79B79C}" dt="2021-02-04T18:51:42.332" v="5986" actId="20577"/>
          <ac:graphicFrameMkLst>
            <pc:docMk/>
            <pc:sldMk cId="3884170640" sldId="267"/>
            <ac:graphicFrameMk id="8" creationId="{287FAAEF-CDCF-4B95-AFBF-7C9D66BE41DE}"/>
          </ac:graphicFrameMkLst>
        </pc:graphicFrameChg>
        <pc:picChg chg="del">
          <ac:chgData name="alton jr baugh" userId="57e08b997db96fa4" providerId="LiveId" clId="{E4604F39-D1F6-4B11-9159-8F0CCA79B79C}" dt="2021-02-02T23:45:42.279" v="367" actId="478"/>
          <ac:picMkLst>
            <pc:docMk/>
            <pc:sldMk cId="3884170640" sldId="267"/>
            <ac:picMk id="7" creationId="{021354F1-A559-40F8-919B-D0CB29C4045A}"/>
          </ac:picMkLst>
        </pc:picChg>
        <pc:cxnChg chg="add del">
          <ac:chgData name="alton jr baugh" userId="57e08b997db96fa4" providerId="LiveId" clId="{E4604F39-D1F6-4B11-9159-8F0CCA79B79C}" dt="2021-02-03T03:43:09.715" v="2043" actId="26606"/>
          <ac:cxnSpMkLst>
            <pc:docMk/>
            <pc:sldMk cId="3884170640" sldId="267"/>
            <ac:cxnSpMk id="24" creationId="{F085D7B9-E066-4923-8CB7-294BF306296A}"/>
          </ac:cxnSpMkLst>
        </pc:cxnChg>
        <pc:cxnChg chg="add del">
          <ac:chgData name="alton jr baugh" userId="57e08b997db96fa4" providerId="LiveId" clId="{E4604F39-D1F6-4B11-9159-8F0CCA79B79C}" dt="2021-02-03T03:43:09.715" v="2043" actId="26606"/>
          <ac:cxnSpMkLst>
            <pc:docMk/>
            <pc:sldMk cId="3884170640" sldId="267"/>
            <ac:cxnSpMk id="26" creationId="{4C5153A6-657E-4227-A555-CE6891B6C464}"/>
          </ac:cxnSpMkLst>
        </pc:cxnChg>
      </pc:sldChg>
      <pc:sldChg chg="addSp delSp modSp del mod ord modClrScheme chgLayout modNotesTx">
        <pc:chgData name="alton jr baugh" userId="57e08b997db96fa4" providerId="LiveId" clId="{E4604F39-D1F6-4B11-9159-8F0CCA79B79C}" dt="2021-02-03T03:51:06.092" v="2156" actId="47"/>
        <pc:sldMkLst>
          <pc:docMk/>
          <pc:sldMk cId="1421837016" sldId="268"/>
        </pc:sldMkLst>
        <pc:spChg chg="add del mod ord">
          <ac:chgData name="alton jr baugh" userId="57e08b997db96fa4" providerId="LiveId" clId="{E4604F39-D1F6-4B11-9159-8F0CCA79B79C}" dt="2021-02-03T01:09:29.646" v="1197" actId="700"/>
          <ac:spMkLst>
            <pc:docMk/>
            <pc:sldMk cId="1421837016" sldId="268"/>
            <ac:spMk id="3" creationId="{DF7C76B7-ABE9-4A1D-BCC6-AB2E437272C3}"/>
          </ac:spMkLst>
        </pc:spChg>
        <pc:spChg chg="add mod ord">
          <ac:chgData name="alton jr baugh" userId="57e08b997db96fa4" providerId="LiveId" clId="{E4604F39-D1F6-4B11-9159-8F0CCA79B79C}" dt="2021-02-03T03:44:19.121" v="2056" actId="700"/>
          <ac:spMkLst>
            <pc:docMk/>
            <pc:sldMk cId="1421837016" sldId="268"/>
            <ac:spMk id="4" creationId="{186E2AA1-278A-4C5D-9781-AC1232DCD9BD}"/>
          </ac:spMkLst>
        </pc:spChg>
        <pc:spChg chg="mod ord">
          <ac:chgData name="alton jr baugh" userId="57e08b997db96fa4" providerId="LiveId" clId="{E4604F39-D1F6-4B11-9159-8F0CCA79B79C}" dt="2021-02-03T03:44:19.121" v="2056" actId="700"/>
          <ac:spMkLst>
            <pc:docMk/>
            <pc:sldMk cId="1421837016" sldId="268"/>
            <ac:spMk id="5" creationId="{3B16E468-F49C-46AB-909A-01F8508487FF}"/>
          </ac:spMkLst>
        </pc:spChg>
        <pc:spChg chg="add del mod ord">
          <ac:chgData name="alton jr baugh" userId="57e08b997db96fa4" providerId="LiveId" clId="{E4604F39-D1F6-4B11-9159-8F0CCA79B79C}" dt="2021-02-03T01:09:33.151" v="1199"/>
          <ac:spMkLst>
            <pc:docMk/>
            <pc:sldMk cId="1421837016" sldId="268"/>
            <ac:spMk id="6" creationId="{31474C78-4F0B-46BC-94BE-06944B583552}"/>
          </ac:spMkLst>
        </pc:spChg>
        <pc:spChg chg="add mod ord">
          <ac:chgData name="alton jr baugh" userId="57e08b997db96fa4" providerId="LiveId" clId="{E4604F39-D1F6-4B11-9159-8F0CCA79B79C}" dt="2021-02-03T03:44:19.121" v="2056" actId="700"/>
          <ac:spMkLst>
            <pc:docMk/>
            <pc:sldMk cId="1421837016" sldId="268"/>
            <ac:spMk id="7" creationId="{319B3AC2-A25B-4A96-9BD8-DAB656A5F3C3}"/>
          </ac:spMkLst>
        </pc:spChg>
        <pc:spChg chg="add mod ord">
          <ac:chgData name="alton jr baugh" userId="57e08b997db96fa4" providerId="LiveId" clId="{E4604F39-D1F6-4B11-9159-8F0CCA79B79C}" dt="2021-02-03T01:09:29.646" v="1197" actId="700"/>
          <ac:spMkLst>
            <pc:docMk/>
            <pc:sldMk cId="1421837016" sldId="268"/>
            <ac:spMk id="8" creationId="{79BF4ED2-90D3-4745-B394-FD2EE4DAA840}"/>
          </ac:spMkLst>
        </pc:spChg>
        <pc:spChg chg="add mod">
          <ac:chgData name="alton jr baugh" userId="57e08b997db96fa4" providerId="LiveId" clId="{E4604F39-D1F6-4B11-9159-8F0CCA79B79C}" dt="2021-02-03T01:10:45.243" v="1203" actId="478"/>
          <ac:spMkLst>
            <pc:docMk/>
            <pc:sldMk cId="1421837016" sldId="268"/>
            <ac:spMk id="12" creationId="{0BB9E3D7-B53B-4147-A6EC-37FBA2180480}"/>
          </ac:spMkLst>
        </pc:spChg>
        <pc:spChg chg="add mod">
          <ac:chgData name="alton jr baugh" userId="57e08b997db96fa4" providerId="LiveId" clId="{E4604F39-D1F6-4B11-9159-8F0CCA79B79C}" dt="2021-02-03T01:15:30.652" v="1207" actId="478"/>
          <ac:spMkLst>
            <pc:docMk/>
            <pc:sldMk cId="1421837016" sldId="268"/>
            <ac:spMk id="16" creationId="{32CCA466-6BCD-465C-B01E-F9187A8B6A83}"/>
          </ac:spMkLst>
        </pc:spChg>
        <pc:spChg chg="add mod">
          <ac:chgData name="alton jr baugh" userId="57e08b997db96fa4" providerId="LiveId" clId="{E4604F39-D1F6-4B11-9159-8F0CCA79B79C}" dt="2021-02-03T01:15:32.615" v="1208" actId="478"/>
          <ac:spMkLst>
            <pc:docMk/>
            <pc:sldMk cId="1421837016" sldId="268"/>
            <ac:spMk id="20" creationId="{3594F553-40D8-4B19-B9DD-19C6C5CCB695}"/>
          </ac:spMkLst>
        </pc:spChg>
        <pc:spChg chg="add del mod">
          <ac:chgData name="alton jr baugh" userId="57e08b997db96fa4" providerId="LiveId" clId="{E4604F39-D1F6-4B11-9159-8F0CCA79B79C}" dt="2021-02-03T02:25:06.262" v="1856"/>
          <ac:spMkLst>
            <pc:docMk/>
            <pc:sldMk cId="1421837016" sldId="268"/>
            <ac:spMk id="24" creationId="{592E6F1E-5E9E-4CC9-8504-D7F69CFDEAF5}"/>
          </ac:spMkLst>
        </pc:spChg>
        <pc:spChg chg="add del mod">
          <ac:chgData name="alton jr baugh" userId="57e08b997db96fa4" providerId="LiveId" clId="{E4604F39-D1F6-4B11-9159-8F0CCA79B79C}" dt="2021-02-03T02:26:23.828" v="1866"/>
          <ac:spMkLst>
            <pc:docMk/>
            <pc:sldMk cId="1421837016" sldId="268"/>
            <ac:spMk id="28" creationId="{7C3A2CCF-85B4-4252-9532-0B1DF8DF078B}"/>
          </ac:spMkLst>
        </pc:spChg>
        <pc:graphicFrameChg chg="add del mod">
          <ac:chgData name="alton jr baugh" userId="57e08b997db96fa4" providerId="LiveId" clId="{E4604F39-D1F6-4B11-9159-8F0CCA79B79C}" dt="2021-02-03T01:09:33.151" v="1199"/>
          <ac:graphicFrameMkLst>
            <pc:docMk/>
            <pc:sldMk cId="1421837016" sldId="268"/>
            <ac:graphicFrameMk id="9" creationId="{F3FCCB42-1518-429A-B3A7-F1DC7545DA8E}"/>
          </ac:graphicFrameMkLst>
        </pc:graphicFrameChg>
        <pc:graphicFrameChg chg="del mod">
          <ac:chgData name="alton jr baugh" userId="57e08b997db96fa4" providerId="LiveId" clId="{E4604F39-D1F6-4B11-9159-8F0CCA79B79C}" dt="2021-02-03T01:09:26.804" v="1196" actId="478"/>
          <ac:graphicFrameMkLst>
            <pc:docMk/>
            <pc:sldMk cId="1421837016" sldId="268"/>
            <ac:graphicFrameMk id="18" creationId="{FB312565-65AA-43A3-B49C-10B1516C125C}"/>
          </ac:graphicFrameMkLst>
        </pc:graphicFrameChg>
        <pc:graphicFrameChg chg="del mod">
          <ac:chgData name="alton jr baugh" userId="57e08b997db96fa4" providerId="LiveId" clId="{E4604F39-D1F6-4B11-9159-8F0CCA79B79C}" dt="2021-02-03T01:09:20.406" v="1195" actId="478"/>
          <ac:graphicFrameMkLst>
            <pc:docMk/>
            <pc:sldMk cId="1421837016" sldId="268"/>
            <ac:graphicFrameMk id="19" creationId="{3527A3D5-7009-424A-95D1-A851C6EF1F36}"/>
          </ac:graphicFrameMkLst>
        </pc:graphicFrameChg>
        <pc:graphicFrameChg chg="add mod ord modGraphic">
          <ac:chgData name="alton jr baugh" userId="57e08b997db96fa4" providerId="LiveId" clId="{E4604F39-D1F6-4B11-9159-8F0CCA79B79C}" dt="2021-02-03T03:44:19.121" v="2056" actId="700"/>
          <ac:graphicFrameMkLst>
            <pc:docMk/>
            <pc:sldMk cId="1421837016" sldId="268"/>
            <ac:graphicFrameMk id="25" creationId="{02BB602B-A540-475C-B645-5C3CEB470AD3}"/>
          </ac:graphicFrameMkLst>
        </pc:graphicFrameChg>
        <pc:graphicFrameChg chg="add del mod">
          <ac:chgData name="alton jr baugh" userId="57e08b997db96fa4" providerId="LiveId" clId="{E4604F39-D1F6-4B11-9159-8F0CCA79B79C}" dt="2021-02-03T02:25:29.216" v="1859"/>
          <ac:graphicFrameMkLst>
            <pc:docMk/>
            <pc:sldMk cId="1421837016" sldId="268"/>
            <ac:graphicFrameMk id="26" creationId="{F58DC833-5F5F-4DDC-9AE5-303650269425}"/>
          </ac:graphicFrameMkLst>
        </pc:graphicFrameChg>
        <pc:graphicFrameChg chg="add mod ord modGraphic">
          <ac:chgData name="alton jr baugh" userId="57e08b997db96fa4" providerId="LiveId" clId="{E4604F39-D1F6-4B11-9159-8F0CCA79B79C}" dt="2021-02-03T03:44:19.121" v="2056" actId="700"/>
          <ac:graphicFrameMkLst>
            <pc:docMk/>
            <pc:sldMk cId="1421837016" sldId="268"/>
            <ac:graphicFrameMk id="29" creationId="{C412A18E-25EB-4BA6-8ED3-9F9DB004A2BA}"/>
          </ac:graphicFrameMkLst>
        </pc:graphicFrameChg>
        <pc:picChg chg="del mod">
          <ac:chgData name="alton jr baugh" userId="57e08b997db96fa4" providerId="LiveId" clId="{E4604F39-D1F6-4B11-9159-8F0CCA79B79C}" dt="2021-02-03T01:10:45.243" v="1203" actId="478"/>
          <ac:picMkLst>
            <pc:docMk/>
            <pc:sldMk cId="1421837016" sldId="268"/>
            <ac:picMk id="10" creationId="{EA379ACC-7B1A-43F7-937E-D407EB74A22D}"/>
          </ac:picMkLst>
        </pc:picChg>
        <pc:picChg chg="del">
          <ac:chgData name="alton jr baugh" userId="57e08b997db96fa4" providerId="LiveId" clId="{E4604F39-D1F6-4B11-9159-8F0CCA79B79C}" dt="2021-02-03T01:15:30.652" v="1207" actId="478"/>
          <ac:picMkLst>
            <pc:docMk/>
            <pc:sldMk cId="1421837016" sldId="268"/>
            <ac:picMk id="13" creationId="{AA6AFBD1-22BE-45CB-B4C4-4DF50B8220CF}"/>
          </ac:picMkLst>
        </pc:picChg>
        <pc:picChg chg="del mod">
          <ac:chgData name="alton jr baugh" userId="57e08b997db96fa4" providerId="LiveId" clId="{E4604F39-D1F6-4B11-9159-8F0CCA79B79C}" dt="2021-02-03T01:15:32.615" v="1208" actId="478"/>
          <ac:picMkLst>
            <pc:docMk/>
            <pc:sldMk cId="1421837016" sldId="268"/>
            <ac:picMk id="14" creationId="{2BABB09F-022F-4DC9-84DB-E8AAEB6AF38C}"/>
          </ac:picMkLst>
        </pc:picChg>
        <pc:picChg chg="del">
          <ac:chgData name="alton jr baugh" userId="57e08b997db96fa4" providerId="LiveId" clId="{E4604F39-D1F6-4B11-9159-8F0CCA79B79C}" dt="2021-02-03T02:24:52.748" v="1855" actId="478"/>
          <ac:picMkLst>
            <pc:docMk/>
            <pc:sldMk cId="1421837016" sldId="268"/>
            <ac:picMk id="21" creationId="{4E2ECEE4-FB31-4CD1-80F3-699704EAF593}"/>
          </ac:picMkLst>
        </pc:picChg>
        <pc:picChg chg="del">
          <ac:chgData name="alton jr baugh" userId="57e08b997db96fa4" providerId="LiveId" clId="{E4604F39-D1F6-4B11-9159-8F0CCA79B79C}" dt="2021-02-03T02:26:06.458" v="1865" actId="478"/>
          <ac:picMkLst>
            <pc:docMk/>
            <pc:sldMk cId="1421837016" sldId="268"/>
            <ac:picMk id="22" creationId="{EC8C592B-1E64-4608-AD9A-BA2137D6F71E}"/>
          </ac:picMkLst>
        </pc:picChg>
      </pc:sldChg>
      <pc:sldChg chg="modSp add del mod ord modNotesTx">
        <pc:chgData name="alton jr baugh" userId="57e08b997db96fa4" providerId="LiveId" clId="{E4604F39-D1F6-4B11-9159-8F0CCA79B79C}" dt="2021-02-03T03:53:38.023" v="2195" actId="47"/>
        <pc:sldMkLst>
          <pc:docMk/>
          <pc:sldMk cId="465250213" sldId="269"/>
        </pc:sldMkLst>
        <pc:picChg chg="mod">
          <ac:chgData name="alton jr baugh" userId="57e08b997db96fa4" providerId="LiveId" clId="{E4604F39-D1F6-4B11-9159-8F0CCA79B79C}" dt="2021-02-02T20:52:07.764" v="354" actId="14100"/>
          <ac:picMkLst>
            <pc:docMk/>
            <pc:sldMk cId="465250213" sldId="269"/>
            <ac:picMk id="4" creationId="{975693B7-3B4F-44A7-BBE4-4DEF86D2D716}"/>
          </ac:picMkLst>
        </pc:picChg>
      </pc:sldChg>
      <pc:sldChg chg="addSp delSp modSp new del mod setBg modClrScheme chgLayout modNotesTx">
        <pc:chgData name="alton jr baugh" userId="57e08b997db96fa4" providerId="LiveId" clId="{E4604F39-D1F6-4B11-9159-8F0CCA79B79C}" dt="2021-02-04T19:08:51.512" v="6026" actId="47"/>
        <pc:sldMkLst>
          <pc:docMk/>
          <pc:sldMk cId="949296298" sldId="270"/>
        </pc:sldMkLst>
        <pc:spChg chg="del mod ord">
          <ac:chgData name="alton jr baugh" userId="57e08b997db96fa4" providerId="LiveId" clId="{E4604F39-D1F6-4B11-9159-8F0CCA79B79C}" dt="2021-02-02T23:23:21.205" v="356" actId="700"/>
          <ac:spMkLst>
            <pc:docMk/>
            <pc:sldMk cId="949296298" sldId="270"/>
            <ac:spMk id="2" creationId="{A3E48D8D-C8AD-4123-8C69-CCD428E2E842}"/>
          </ac:spMkLst>
        </pc:spChg>
        <pc:spChg chg="del mod ord">
          <ac:chgData name="alton jr baugh" userId="57e08b997db96fa4" providerId="LiveId" clId="{E4604F39-D1F6-4B11-9159-8F0CCA79B79C}" dt="2021-02-02T23:23:21.205" v="356" actId="700"/>
          <ac:spMkLst>
            <pc:docMk/>
            <pc:sldMk cId="949296298" sldId="270"/>
            <ac:spMk id="3" creationId="{E69AF01F-8DC1-491C-AE38-24403B74874F}"/>
          </ac:spMkLst>
        </pc:spChg>
        <pc:spChg chg="del">
          <ac:chgData name="alton jr baugh" userId="57e08b997db96fa4" providerId="LiveId" clId="{E4604F39-D1F6-4B11-9159-8F0CCA79B79C}" dt="2021-02-02T23:23:21.205" v="356" actId="700"/>
          <ac:spMkLst>
            <pc:docMk/>
            <pc:sldMk cId="949296298" sldId="270"/>
            <ac:spMk id="4" creationId="{B23A9C73-77C8-48B5-A23B-79282DE33FD3}"/>
          </ac:spMkLst>
        </pc:spChg>
        <pc:spChg chg="add mod or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5" creationId="{DC258E42-D179-4F32-A05C-1B50AFA1E298}"/>
          </ac:spMkLst>
        </pc:spChg>
        <pc:spChg chg="add del mod ord">
          <ac:chgData name="alton jr baugh" userId="57e08b997db96fa4" providerId="LiveId" clId="{E4604F39-D1F6-4B11-9159-8F0CCA79B79C}" dt="2021-02-02T23:23:27.803" v="359"/>
          <ac:spMkLst>
            <pc:docMk/>
            <pc:sldMk cId="949296298" sldId="270"/>
            <ac:spMk id="6" creationId="{7DE8BBF6-2EC8-455F-9EE9-5B796967ABEF}"/>
          </ac:spMkLst>
        </pc:spChg>
        <pc:spChg chg="add del mod">
          <ac:chgData name="alton jr baugh" userId="57e08b997db96fa4" providerId="LiveId" clId="{E4604F39-D1F6-4B11-9159-8F0CCA79B79C}" dt="2021-02-03T00:21:15.003" v="382"/>
          <ac:spMkLst>
            <pc:docMk/>
            <pc:sldMk cId="949296298" sldId="270"/>
            <ac:spMk id="10" creationId="{07233ABE-AA27-4236-94E8-16E53BC9451D}"/>
          </ac:spMkLst>
        </pc:spChg>
        <pc:spChg chg="ad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14" creationId="{53B021B3-DE93-4AB7-8A18-CF5F1CED88B8}"/>
          </ac:spMkLst>
        </pc:spChg>
        <pc:spChg chg="ad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15" creationId="{52D502E5-F6B4-4D58-B4AE-FC466FF15EE8}"/>
          </ac:spMkLst>
        </pc:spChg>
        <pc:spChg chg="add">
          <ac:chgData name="alton jr baugh" userId="57e08b997db96fa4" providerId="LiveId" clId="{E4604F39-D1F6-4B11-9159-8F0CCA79B79C}" dt="2021-02-03T03:43:18.305" v="2045" actId="26606"/>
          <ac:spMkLst>
            <pc:docMk/>
            <pc:sldMk cId="949296298" sldId="270"/>
            <ac:spMk id="16" creationId="{9DECDBF4-02B6-4BB4-B65B-B8107AD6A9E8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17" creationId="{6166C6D1-23AC-49C4-BA07-238E4E9F8CEB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19" creationId="{B775CD93-9DF2-48CB-9F57-1BCA9A46C7FA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21" creationId="{E186B68C-84BC-4A6E-99D1-EE87483C1349}"/>
          </ac:spMkLst>
        </pc:spChg>
        <pc:spChg chg="add del">
          <ac:chgData name="alton jr baugh" userId="57e08b997db96fa4" providerId="LiveId" clId="{E4604F39-D1F6-4B11-9159-8F0CCA79B79C}" dt="2021-02-03T03:41:20.219" v="2030" actId="26606"/>
          <ac:spMkLst>
            <pc:docMk/>
            <pc:sldMk cId="949296298" sldId="270"/>
            <ac:spMk id="23" creationId="{1C091803-41C2-48E0-9228-5148460C7479}"/>
          </ac:spMkLst>
        </pc:spChg>
        <pc:graphicFrameChg chg="add del mod">
          <ac:chgData name="alton jr baugh" userId="57e08b997db96fa4" providerId="LiveId" clId="{E4604F39-D1F6-4B11-9159-8F0CCA79B79C}" dt="2021-02-02T23:23:24.358" v="358"/>
          <ac:graphicFrameMkLst>
            <pc:docMk/>
            <pc:sldMk cId="949296298" sldId="270"/>
            <ac:graphicFrameMk id="7" creationId="{0C403EBD-35BB-4231-B506-D2A73731E190}"/>
          </ac:graphicFrameMkLst>
        </pc:graphicFrameChg>
        <pc:graphicFrameChg chg="add del mod modGraphic">
          <ac:chgData name="alton jr baugh" userId="57e08b997db96fa4" providerId="LiveId" clId="{E4604F39-D1F6-4B11-9159-8F0CCA79B79C}" dt="2021-02-03T00:21:05.232" v="379" actId="478"/>
          <ac:graphicFrameMkLst>
            <pc:docMk/>
            <pc:sldMk cId="949296298" sldId="270"/>
            <ac:graphicFrameMk id="8" creationId="{C649C019-EC83-48D5-B2C4-C60FE85AF510}"/>
          </ac:graphicFrameMkLst>
        </pc:graphicFrameChg>
        <pc:graphicFrameChg chg="add del mod">
          <ac:chgData name="alton jr baugh" userId="57e08b997db96fa4" providerId="LiveId" clId="{E4604F39-D1F6-4B11-9159-8F0CCA79B79C}" dt="2021-02-03T00:21:11.793" v="381"/>
          <ac:graphicFrameMkLst>
            <pc:docMk/>
            <pc:sldMk cId="949296298" sldId="270"/>
            <ac:graphicFrameMk id="11" creationId="{9B34A57D-820A-43D3-8579-DEEA865090EA}"/>
          </ac:graphicFrameMkLst>
        </pc:graphicFrameChg>
        <pc:graphicFrameChg chg="add mod modGraphic">
          <ac:chgData name="alton jr baugh" userId="57e08b997db96fa4" providerId="LiveId" clId="{E4604F39-D1F6-4B11-9159-8F0CCA79B79C}" dt="2021-02-03T03:55:32.363" v="2249" actId="2711"/>
          <ac:graphicFrameMkLst>
            <pc:docMk/>
            <pc:sldMk cId="949296298" sldId="270"/>
            <ac:graphicFrameMk id="12" creationId="{343361E3-DAE2-416B-903B-1EE22C3F4D1E}"/>
          </ac:graphicFrameMkLst>
        </pc:graphicFrameChg>
      </pc:sldChg>
      <pc:sldChg chg="addSp delSp modSp new del mod">
        <pc:chgData name="alton jr baugh" userId="57e08b997db96fa4" providerId="LiveId" clId="{E4604F39-D1F6-4B11-9159-8F0CCA79B79C}" dt="2021-02-03T01:17:17.747" v="1310" actId="47"/>
        <pc:sldMkLst>
          <pc:docMk/>
          <pc:sldMk cId="4115245662" sldId="271"/>
        </pc:sldMkLst>
        <pc:spChg chg="mod">
          <ac:chgData name="alton jr baugh" userId="57e08b997db96fa4" providerId="LiveId" clId="{E4604F39-D1F6-4B11-9159-8F0CCA79B79C}" dt="2021-02-03T00:53:35.255" v="937" actId="122"/>
          <ac:spMkLst>
            <pc:docMk/>
            <pc:sldMk cId="4115245662" sldId="271"/>
            <ac:spMk id="2" creationId="{1C3C0777-B84A-486B-8C53-E71411933AC0}"/>
          </ac:spMkLst>
        </pc:spChg>
        <pc:spChg chg="add del">
          <ac:chgData name="alton jr baugh" userId="57e08b997db96fa4" providerId="LiveId" clId="{E4604F39-D1F6-4B11-9159-8F0CCA79B79C}" dt="2021-02-03T00:47:28.579" v="686"/>
          <ac:spMkLst>
            <pc:docMk/>
            <pc:sldMk cId="4115245662" sldId="271"/>
            <ac:spMk id="3" creationId="{FA95255D-637D-4B15-B8A6-95AE9711AD81}"/>
          </ac:spMkLst>
        </pc:spChg>
        <pc:spChg chg="add del mod">
          <ac:chgData name="alton jr baugh" userId="57e08b997db96fa4" providerId="LiveId" clId="{E4604F39-D1F6-4B11-9159-8F0CCA79B79C}" dt="2021-02-03T01:02:01.156" v="1031"/>
          <ac:spMkLst>
            <pc:docMk/>
            <pc:sldMk cId="4115245662" sldId="271"/>
            <ac:spMk id="10" creationId="{978E5723-485E-4614-B7FE-35D0C7162558}"/>
          </ac:spMkLst>
        </pc:spChg>
        <pc:spChg chg="add del mod">
          <ac:chgData name="alton jr baugh" userId="57e08b997db96fa4" providerId="LiveId" clId="{E4604F39-D1F6-4B11-9159-8F0CCA79B79C}" dt="2021-02-03T01:03:36.253" v="1059"/>
          <ac:spMkLst>
            <pc:docMk/>
            <pc:sldMk cId="4115245662" sldId="271"/>
            <ac:spMk id="13" creationId="{09256711-DEBA-4B75-B51A-12170EA746E9}"/>
          </ac:spMkLst>
        </pc:spChg>
        <pc:graphicFrameChg chg="add del mod modGraphic">
          <ac:chgData name="alton jr baugh" userId="57e08b997db96fa4" providerId="LiveId" clId="{E4604F39-D1F6-4B11-9159-8F0CCA79B79C}" dt="2021-02-03T00:47:17.015" v="683"/>
          <ac:graphicFrameMkLst>
            <pc:docMk/>
            <pc:sldMk cId="4115245662" sldId="271"/>
            <ac:graphicFrameMk id="4" creationId="{CBFB3FB0-1DD3-42AC-A8ED-54ADC7E72B5E}"/>
          </ac:graphicFrameMkLst>
        </pc:graphicFrameChg>
        <pc:graphicFrameChg chg="add del mod">
          <ac:chgData name="alton jr baugh" userId="57e08b997db96fa4" providerId="LiveId" clId="{E4604F39-D1F6-4B11-9159-8F0CCA79B79C}" dt="2021-02-03T00:47:20.317" v="685"/>
          <ac:graphicFrameMkLst>
            <pc:docMk/>
            <pc:sldMk cId="4115245662" sldId="271"/>
            <ac:graphicFrameMk id="5" creationId="{C4407EB3-030A-4512-87BF-3BC0F6EFBDAA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1:56.579" v="1030" actId="478"/>
          <ac:graphicFrameMkLst>
            <pc:docMk/>
            <pc:sldMk cId="4115245662" sldId="271"/>
            <ac:graphicFrameMk id="6" creationId="{3A18106D-06D6-4E31-B78E-A1CDD869AF21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0:35.964" v="1026" actId="478"/>
          <ac:graphicFrameMkLst>
            <pc:docMk/>
            <pc:sldMk cId="4115245662" sldId="271"/>
            <ac:graphicFrameMk id="7" creationId="{EB9711A2-4D1B-4BD9-8F38-EA1272517219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3:50.111" v="1063" actId="21"/>
          <ac:graphicFrameMkLst>
            <pc:docMk/>
            <pc:sldMk cId="4115245662" sldId="271"/>
            <ac:graphicFrameMk id="8" creationId="{9D62CB7C-DC54-4973-BA79-FDEAFB746228}"/>
          </ac:graphicFrameMkLst>
        </pc:graphicFrameChg>
        <pc:graphicFrameChg chg="add del mod modGraphic">
          <ac:chgData name="alton jr baugh" userId="57e08b997db96fa4" providerId="LiveId" clId="{E4604F39-D1F6-4B11-9159-8F0CCA79B79C}" dt="2021-02-03T01:03:31.960" v="1058" actId="21"/>
          <ac:graphicFrameMkLst>
            <pc:docMk/>
            <pc:sldMk cId="4115245662" sldId="271"/>
            <ac:graphicFrameMk id="11" creationId="{6C8F001D-6A17-4EE7-B71D-39AE5DB6F44E}"/>
          </ac:graphicFrameMkLst>
        </pc:graphicFrameChg>
        <pc:picChg chg="add mod">
          <ac:chgData name="alton jr baugh" userId="57e08b997db96fa4" providerId="LiveId" clId="{E4604F39-D1F6-4B11-9159-8F0CCA79B79C}" dt="2021-02-03T01:06:07.459" v="1194" actId="1076"/>
          <ac:picMkLst>
            <pc:docMk/>
            <pc:sldMk cId="4115245662" sldId="271"/>
            <ac:picMk id="14" creationId="{B4F8C239-8CE6-4640-9A8D-3D550424E46A}"/>
          </ac:picMkLst>
        </pc:picChg>
        <pc:picChg chg="add mod">
          <ac:chgData name="alton jr baugh" userId="57e08b997db96fa4" providerId="LiveId" clId="{E4604F39-D1F6-4B11-9159-8F0CCA79B79C}" dt="2021-02-03T01:06:07.459" v="1194" actId="1076"/>
          <ac:picMkLst>
            <pc:docMk/>
            <pc:sldMk cId="4115245662" sldId="271"/>
            <ac:picMk id="15" creationId="{4A0AB523-CADA-4B6A-A6F8-B1E08382F721}"/>
          </ac:picMkLst>
        </pc:picChg>
      </pc:sldChg>
      <pc:sldChg chg="addSp delSp modSp new add del mod ord modNotesTx">
        <pc:chgData name="alton jr baugh" userId="57e08b997db96fa4" providerId="LiveId" clId="{E4604F39-D1F6-4B11-9159-8F0CCA79B79C}" dt="2021-02-03T03:52:53.463" v="2188" actId="47"/>
        <pc:sldMkLst>
          <pc:docMk/>
          <pc:sldMk cId="1989171974" sldId="272"/>
        </pc:sldMkLst>
        <pc:spChg chg="mod">
          <ac:chgData name="alton jr baugh" userId="57e08b997db96fa4" providerId="LiveId" clId="{E4604F39-D1F6-4B11-9159-8F0CCA79B79C}" dt="2021-02-03T03:47:05.037" v="2071" actId="20577"/>
          <ac:spMkLst>
            <pc:docMk/>
            <pc:sldMk cId="1989171974" sldId="272"/>
            <ac:spMk id="2" creationId="{A04404C2-0744-4B6F-9EEA-9FDC51B2CAAA}"/>
          </ac:spMkLst>
        </pc:spChg>
        <pc:spChg chg="del">
          <ac:chgData name="alton jr baugh" userId="57e08b997db96fa4" providerId="LiveId" clId="{E4604F39-D1F6-4B11-9159-8F0CCA79B79C}" dt="2021-02-03T02:14:20.308" v="1777"/>
          <ac:spMkLst>
            <pc:docMk/>
            <pc:sldMk cId="1989171974" sldId="272"/>
            <ac:spMk id="3" creationId="{7FFCEADE-3E91-4A5F-A19A-3E5D59599357}"/>
          </ac:spMkLst>
        </pc:spChg>
        <pc:graphicFrameChg chg="add mod modGraphic">
          <ac:chgData name="alton jr baugh" userId="57e08b997db96fa4" providerId="LiveId" clId="{E4604F39-D1F6-4B11-9159-8F0CCA79B79C}" dt="2021-02-03T03:47:47.313" v="2084" actId="122"/>
          <ac:graphicFrameMkLst>
            <pc:docMk/>
            <pc:sldMk cId="1989171974" sldId="272"/>
            <ac:graphicFrameMk id="4" creationId="{AE734DFE-FF30-4B40-B508-23A59FA360F7}"/>
          </ac:graphicFrameMkLst>
        </pc:graphicFrameChg>
        <pc:graphicFrameChg chg="add mod modGraphic">
          <ac:chgData name="alton jr baugh" userId="57e08b997db96fa4" providerId="LiveId" clId="{E4604F39-D1F6-4B11-9159-8F0CCA79B79C}" dt="2021-02-03T02:18:29.569" v="1807" actId="122"/>
          <ac:graphicFrameMkLst>
            <pc:docMk/>
            <pc:sldMk cId="1989171974" sldId="272"/>
            <ac:graphicFrameMk id="5" creationId="{64AA3CF2-506B-4955-A2B2-249F6E4A980A}"/>
          </ac:graphicFrameMkLst>
        </pc:graphicFrameChg>
      </pc:sldChg>
      <pc:sldChg chg="addSp delSp modSp add del mod ord modClrScheme delDesignElem chgLayout modNotesTx">
        <pc:chgData name="alton jr baugh" userId="57e08b997db96fa4" providerId="LiveId" clId="{E4604F39-D1F6-4B11-9159-8F0CCA79B79C}" dt="2021-02-04T17:07:28.615" v="4731" actId="47"/>
        <pc:sldMkLst>
          <pc:docMk/>
          <pc:sldMk cId="3921146097" sldId="273"/>
        </pc:sldMkLst>
        <pc:spChg chg="add del mod ord">
          <ac:chgData name="alton jr baugh" userId="57e08b997db96fa4" providerId="LiveId" clId="{E4604F39-D1F6-4B11-9159-8F0CCA79B79C}" dt="2021-02-03T03:44:39.905" v="2059" actId="700"/>
          <ac:spMkLst>
            <pc:docMk/>
            <pc:sldMk cId="3921146097" sldId="273"/>
            <ac:spMk id="2" creationId="{5FA5C6FB-9F2E-43EB-95C2-A6F97B16FCE0}"/>
          </ac:spMkLst>
        </pc:spChg>
        <pc:spChg chg="add del mod ord">
          <ac:chgData name="alton jr baugh" userId="57e08b997db96fa4" providerId="LiveId" clId="{E4604F39-D1F6-4B11-9159-8F0CCA79B79C}" dt="2021-02-03T03:44:39.905" v="2059" actId="700"/>
          <ac:spMkLst>
            <pc:docMk/>
            <pc:sldMk cId="3921146097" sldId="273"/>
            <ac:spMk id="3" creationId="{243930CF-719C-439C-AA46-2ED682E6A642}"/>
          </ac:spMkLst>
        </pc:spChg>
        <pc:spChg chg="add del mod ord">
          <ac:chgData name="alton jr baugh" userId="57e08b997db96fa4" providerId="LiveId" clId="{E4604F39-D1F6-4B11-9159-8F0CCA79B79C}" dt="2021-02-03T03:44:39.905" v="2059" actId="700"/>
          <ac:spMkLst>
            <pc:docMk/>
            <pc:sldMk cId="3921146097" sldId="273"/>
            <ac:spMk id="4" creationId="{81D8A209-EBA7-45BE-8375-47C8D99D0006}"/>
          </ac:spMkLst>
        </pc:spChg>
        <pc:spChg chg="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5" creationId="{DC258E42-D179-4F32-A05C-1B50AFA1E298}"/>
          </ac:spMkLst>
        </pc:spChg>
        <pc:spChg chg="add del mod ord">
          <ac:chgData name="alton jr baugh" userId="57e08b997db96fa4" providerId="LiveId" clId="{E4604F39-D1F6-4B11-9159-8F0CCA79B79C}" dt="2021-02-03T03:46:42.259" v="2069" actId="478"/>
          <ac:spMkLst>
            <pc:docMk/>
            <pc:sldMk cId="3921146097" sldId="273"/>
            <ac:spMk id="7" creationId="{04B93242-FA13-4A91-8F5F-2A350D10B542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8" creationId="{A99FF594-FA42-4F81-ACCD-F265F9231B9C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9" creationId="{7BAFDD40-C7E8-41D3-A54D-CCB5E2CD3C5F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0" creationId="{E3DF964E-ECCF-4B1F-A8CB-2B9034BB7720}"/>
          </ac:spMkLst>
        </pc:spChg>
        <pc:spChg chg="add del mod ord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1" creationId="{333AB5E5-273A-4651-863A-A94C87B969BB}"/>
          </ac:spMkLst>
        </pc:spChg>
        <pc:spChg chg="add mod">
          <ac:chgData name="alton jr baugh" userId="57e08b997db96fa4" providerId="LiveId" clId="{E4604F39-D1F6-4B11-9159-8F0CCA79B79C}" dt="2021-02-03T03:45:36.995" v="2063" actId="1076"/>
          <ac:spMkLst>
            <pc:docMk/>
            <pc:sldMk cId="3921146097" sldId="273"/>
            <ac:spMk id="13" creationId="{0CB5E8C7-177C-4BBE-89F9-FB7FF013A7F1}"/>
          </ac:spMkLst>
        </pc:spChg>
        <pc:spChg chg="add del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4" creationId="{53B021B3-DE93-4AB7-8A18-CF5F1CED88B8}"/>
          </ac:spMkLst>
        </pc:spChg>
        <pc:spChg chg="add del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5" creationId="{52D502E5-F6B4-4D58-B4AE-FC466FF15EE8}"/>
          </ac:spMkLst>
        </pc:spChg>
        <pc:spChg chg="add del">
          <ac:chgData name="alton jr baugh" userId="57e08b997db96fa4" providerId="LiveId" clId="{E4604F39-D1F6-4B11-9159-8F0CCA79B79C}" dt="2021-02-03T03:46:13.540" v="2066" actId="700"/>
          <ac:spMkLst>
            <pc:docMk/>
            <pc:sldMk cId="3921146097" sldId="273"/>
            <ac:spMk id="16" creationId="{9DECDBF4-02B6-4BB4-B65B-B8107AD6A9E8}"/>
          </ac:spMkLst>
        </pc:spChg>
        <pc:spChg chg="add mod">
          <ac:chgData name="alton jr baugh" userId="57e08b997db96fa4" providerId="LiveId" clId="{E4604F39-D1F6-4B11-9159-8F0CCA79B79C}" dt="2021-02-03T03:45:36.995" v="2063" actId="1076"/>
          <ac:spMkLst>
            <pc:docMk/>
            <pc:sldMk cId="3921146097" sldId="273"/>
            <ac:spMk id="18" creationId="{AF4399A1-0009-480D-A3D4-E4FF4F085CD6}"/>
          </ac:spMkLst>
        </pc:spChg>
        <pc:graphicFrameChg chg="del mod ord modGraphic">
          <ac:chgData name="alton jr baugh" userId="57e08b997db96fa4" providerId="LiveId" clId="{E4604F39-D1F6-4B11-9159-8F0CCA79B79C}" dt="2021-02-03T03:45:09.256" v="2061" actId="478"/>
          <ac:graphicFrameMkLst>
            <pc:docMk/>
            <pc:sldMk cId="3921146097" sldId="273"/>
            <ac:graphicFrameMk id="12" creationId="{343361E3-DAE2-416B-903B-1EE22C3F4D1E}"/>
          </ac:graphicFrameMkLst>
        </pc:graphicFrameChg>
        <pc:graphicFrameChg chg="add mod modGraphic">
          <ac:chgData name="alton jr baugh" userId="57e08b997db96fa4" providerId="LiveId" clId="{E4604F39-D1F6-4B11-9159-8F0CCA79B79C}" dt="2021-02-04T16:08:41.112" v="3380" actId="6549"/>
          <ac:graphicFrameMkLst>
            <pc:docMk/>
            <pc:sldMk cId="3921146097" sldId="273"/>
            <ac:graphicFrameMk id="17" creationId="{8DB1682E-0F3A-4B3A-846C-9F34059E1520}"/>
          </ac:graphicFrameMkLst>
        </pc:graphicFrameChg>
        <pc:graphicFrameChg chg="add mod modGraphic">
          <ac:chgData name="alton jr baugh" userId="57e08b997db96fa4" providerId="LiveId" clId="{E4604F39-D1F6-4B11-9159-8F0CCA79B79C}" dt="2021-02-03T03:54:29.461" v="2240" actId="20577"/>
          <ac:graphicFrameMkLst>
            <pc:docMk/>
            <pc:sldMk cId="3921146097" sldId="273"/>
            <ac:graphicFrameMk id="19" creationId="{3157F24D-B0CA-424C-BE6B-23CCCAADA301}"/>
          </ac:graphicFrameMkLst>
        </pc:graphicFrameChg>
      </pc:sldChg>
      <pc:sldChg chg="new del">
        <pc:chgData name="alton jr baugh" userId="57e08b997db96fa4" providerId="LiveId" clId="{E4604F39-D1F6-4B11-9159-8F0CCA79B79C}" dt="2021-02-03T03:48:03.890" v="2086" actId="680"/>
        <pc:sldMkLst>
          <pc:docMk/>
          <pc:sldMk cId="418125199" sldId="274"/>
        </pc:sldMkLst>
      </pc:sldChg>
      <pc:sldChg chg="add del">
        <pc:chgData name="alton jr baugh" userId="57e08b997db96fa4" providerId="LiveId" clId="{E4604F39-D1F6-4B11-9159-8F0CCA79B79C}" dt="2021-02-03T03:48:12.044" v="2088" actId="2890"/>
        <pc:sldMkLst>
          <pc:docMk/>
          <pc:sldMk cId="630140129" sldId="274"/>
        </pc:sldMkLst>
      </pc:sldChg>
      <pc:sldChg chg="modSp new mod">
        <pc:chgData name="alton jr baugh" userId="57e08b997db96fa4" providerId="LiveId" clId="{E4604F39-D1F6-4B11-9159-8F0CCA79B79C}" dt="2021-02-03T03:49:42.909" v="2148" actId="20577"/>
        <pc:sldMkLst>
          <pc:docMk/>
          <pc:sldMk cId="4139994781" sldId="274"/>
        </pc:sldMkLst>
        <pc:spChg chg="mod">
          <ac:chgData name="alton jr baugh" userId="57e08b997db96fa4" providerId="LiveId" clId="{E4604F39-D1F6-4B11-9159-8F0CCA79B79C}" dt="2021-02-03T03:49:42.909" v="2148" actId="20577"/>
          <ac:spMkLst>
            <pc:docMk/>
            <pc:sldMk cId="4139994781" sldId="274"/>
            <ac:spMk id="2" creationId="{2F0F09B7-B42D-42F2-B2C1-16C352A1D0C5}"/>
          </ac:spMkLst>
        </pc:spChg>
      </pc:sldChg>
      <pc:sldChg chg="addSp delSp modSp add mod modNotesTx">
        <pc:chgData name="alton jr baugh" userId="57e08b997db96fa4" providerId="LiveId" clId="{E4604F39-D1F6-4B11-9159-8F0CCA79B79C}" dt="2021-02-04T19:50:31.005" v="6041" actId="478"/>
        <pc:sldMkLst>
          <pc:docMk/>
          <pc:sldMk cId="3218837119" sldId="275"/>
        </pc:sldMkLst>
        <pc:spChg chg="add del mod">
          <ac:chgData name="alton jr baugh" userId="57e08b997db96fa4" providerId="LiveId" clId="{E4604F39-D1F6-4B11-9159-8F0CCA79B79C}" dt="2021-02-03T03:50:17.686" v="2151" actId="478"/>
          <ac:spMkLst>
            <pc:docMk/>
            <pc:sldMk cId="3218837119" sldId="275"/>
            <ac:spMk id="3" creationId="{95A4CD69-C8C0-4A2A-B88E-2EC2AA582766}"/>
          </ac:spMkLst>
        </pc:spChg>
        <pc:spChg chg="mod">
          <ac:chgData name="alton jr baugh" userId="57e08b997db96fa4" providerId="LiveId" clId="{E4604F39-D1F6-4B11-9159-8F0CCA79B79C}" dt="2021-02-03T03:49:31.475" v="2139" actId="20577"/>
          <ac:spMkLst>
            <pc:docMk/>
            <pc:sldMk cId="3218837119" sldId="275"/>
            <ac:spMk id="5" creationId="{DC258E42-D179-4F32-A05C-1B50AFA1E298}"/>
          </ac:spMkLst>
        </pc:spChg>
        <pc:graphicFrameChg chg="add del mod modGraphic">
          <ac:chgData name="alton jr baugh" userId="57e08b997db96fa4" providerId="LiveId" clId="{E4604F39-D1F6-4B11-9159-8F0CCA79B79C}" dt="2021-02-04T19:50:31.005" v="6041" actId="478"/>
          <ac:graphicFrameMkLst>
            <pc:docMk/>
            <pc:sldMk cId="3218837119" sldId="275"/>
            <ac:graphicFrameMk id="9" creationId="{3F7FE119-587D-4A75-AD4A-6FC3BF01E0F0}"/>
          </ac:graphicFrameMkLst>
        </pc:graphicFrameChg>
        <pc:graphicFrameChg chg="add mod modGraphic">
          <ac:chgData name="alton jr baugh" userId="57e08b997db96fa4" providerId="LiveId" clId="{E4604F39-D1F6-4B11-9159-8F0CCA79B79C}" dt="2021-02-03T03:56:09.927" v="2253" actId="2711"/>
          <ac:graphicFrameMkLst>
            <pc:docMk/>
            <pc:sldMk cId="3218837119" sldId="275"/>
            <ac:graphicFrameMk id="10" creationId="{35EBD90B-06D5-4D9A-81B6-74CAFA79C334}"/>
          </ac:graphicFrameMkLst>
        </pc:graphicFrameChg>
        <pc:graphicFrameChg chg="del modGraphic">
          <ac:chgData name="alton jr baugh" userId="57e08b997db96fa4" providerId="LiveId" clId="{E4604F39-D1F6-4B11-9159-8F0CCA79B79C}" dt="2021-02-03T03:48:44.288" v="2092" actId="478"/>
          <ac:graphicFrameMkLst>
            <pc:docMk/>
            <pc:sldMk cId="3218837119" sldId="275"/>
            <ac:graphicFrameMk id="12" creationId="{343361E3-DAE2-416B-903B-1EE22C3F4D1E}"/>
          </ac:graphicFrameMkLst>
        </pc:graphicFrameChg>
      </pc:sldChg>
      <pc:sldChg chg="addSp delSp modSp add mod modClrScheme delDesignElem chgLayout modNotesTx">
        <pc:chgData name="alton jr baugh" userId="57e08b997db96fa4" providerId="LiveId" clId="{E4604F39-D1F6-4B11-9159-8F0CCA79B79C}" dt="2021-02-04T19:57:39.755" v="6234"/>
        <pc:sldMkLst>
          <pc:docMk/>
          <pc:sldMk cId="176072256" sldId="276"/>
        </pc:sldMkLst>
        <pc:spChg chg="add mod">
          <ac:chgData name="alton jr baugh" userId="57e08b997db96fa4" providerId="LiveId" clId="{E4604F39-D1F6-4B11-9159-8F0CCA79B79C}" dt="2021-02-04T16:06:10.696" v="3371" actId="26606"/>
          <ac:spMkLst>
            <pc:docMk/>
            <pc:sldMk cId="176072256" sldId="276"/>
            <ac:spMk id="2" creationId="{3061A098-3DED-47F7-8D83-69A2E14B0714}"/>
          </ac:spMkLst>
        </pc:spChg>
        <pc:spChg chg="add del mod ord">
          <ac:chgData name="alton jr baugh" userId="57e08b997db96fa4" providerId="LiveId" clId="{E4604F39-D1F6-4B11-9159-8F0CCA79B79C}" dt="2021-02-03T05:05:04.033" v="2434" actId="26606"/>
          <ac:spMkLst>
            <pc:docMk/>
            <pc:sldMk cId="176072256" sldId="276"/>
            <ac:spMk id="2" creationId="{E27128D1-121E-4EEF-962E-77FB3EB0DFC5}"/>
          </ac:spMkLst>
        </pc:spChg>
        <pc:spChg chg="mod ord">
          <ac:chgData name="alton jr baugh" userId="57e08b997db96fa4" providerId="LiveId" clId="{E4604F39-D1F6-4B11-9159-8F0CCA79B79C}" dt="2021-02-04T16:06:16.015" v="3372" actId="1076"/>
          <ac:spMkLst>
            <pc:docMk/>
            <pc:sldMk cId="176072256" sldId="276"/>
            <ac:spMk id="5" creationId="{DC258E42-D179-4F32-A05C-1B50AFA1E298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8" creationId="{AF2F604E-43BE-4DC3-B983-E071523364F8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11" creationId="{E91DC736-0EF8-4F87-9146-EBF1D2EE4D3D}"/>
          </ac:spMkLst>
        </pc:spChg>
        <pc:spChg chg="add del">
          <ac:chgData name="alton jr baugh" userId="57e08b997db96fa4" providerId="LiveId" clId="{E4604F39-D1F6-4B11-9159-8F0CCA79B79C}" dt="2021-02-04T16:06:10.696" v="3371" actId="26606"/>
          <ac:spMkLst>
            <pc:docMk/>
            <pc:sldMk cId="176072256" sldId="276"/>
            <ac:spMk id="12" creationId="{AA607D34-E2A9-4595-9DB2-5472E077CA49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13" creationId="{097CD68E-23E3-4007-8847-CD0944C4F7BE}"/>
          </ac:spMkLst>
        </pc:spChg>
        <pc:spChg chg="add del mod">
          <ac:chgData name="alton jr baugh" userId="57e08b997db96fa4" providerId="LiveId" clId="{E4604F39-D1F6-4B11-9159-8F0CCA79B79C}" dt="2021-02-04T16:03:33.882" v="3284"/>
          <ac:spMkLst>
            <pc:docMk/>
            <pc:sldMk cId="176072256" sldId="276"/>
            <ac:spMk id="13" creationId="{EF5413C9-00E4-41EB-A876-7B58E751BBBB}"/>
          </ac:spMkLst>
        </pc:spChg>
        <pc:spChg chg="del">
          <ac:chgData name="alton jr baugh" userId="57e08b997db96fa4" providerId="LiveId" clId="{E4604F39-D1F6-4B11-9159-8F0CCA79B79C}" dt="2021-02-03T05:04:32.288" v="2429" actId="700"/>
          <ac:spMkLst>
            <pc:docMk/>
            <pc:sldMk cId="176072256" sldId="276"/>
            <ac:spMk id="14" creationId="{53B021B3-DE93-4AB7-8A18-CF5F1CED88B8}"/>
          </ac:spMkLst>
        </pc:spChg>
        <pc:spChg chg="add del mod">
          <ac:chgData name="alton jr baugh" userId="57e08b997db96fa4" providerId="LiveId" clId="{E4604F39-D1F6-4B11-9159-8F0CCA79B79C}" dt="2021-02-04T16:03:33.882" v="3284"/>
          <ac:spMkLst>
            <pc:docMk/>
            <pc:sldMk cId="176072256" sldId="276"/>
            <ac:spMk id="14" creationId="{D568B134-F024-49E0-B1B0-4FF36CC021C3}"/>
          </ac:spMkLst>
        </pc:spChg>
        <pc:spChg chg="del">
          <ac:chgData name="alton jr baugh" userId="57e08b997db96fa4" providerId="LiveId" clId="{E4604F39-D1F6-4B11-9159-8F0CCA79B79C}" dt="2021-02-03T05:04:32.288" v="2429" actId="700"/>
          <ac:spMkLst>
            <pc:docMk/>
            <pc:sldMk cId="176072256" sldId="276"/>
            <ac:spMk id="15" creationId="{52D502E5-F6B4-4D58-B4AE-FC466FF15EE8}"/>
          </ac:spMkLst>
        </pc:spChg>
        <pc:spChg chg="del">
          <ac:chgData name="alton jr baugh" userId="57e08b997db96fa4" providerId="LiveId" clId="{E4604F39-D1F6-4B11-9159-8F0CCA79B79C}" dt="2021-02-03T05:04:32.288" v="2429" actId="700"/>
          <ac:spMkLst>
            <pc:docMk/>
            <pc:sldMk cId="176072256" sldId="276"/>
            <ac:spMk id="16" creationId="{9DECDBF4-02B6-4BB4-B65B-B8107AD6A9E8}"/>
          </ac:spMkLst>
        </pc:spChg>
        <pc:spChg chg="add del">
          <ac:chgData name="alton jr baugh" userId="57e08b997db96fa4" providerId="LiveId" clId="{E4604F39-D1F6-4B11-9159-8F0CCA79B79C}" dt="2021-02-03T05:05:04.020" v="2433" actId="26606"/>
          <ac:spMkLst>
            <pc:docMk/>
            <pc:sldMk cId="176072256" sldId="276"/>
            <ac:spMk id="17" creationId="{08C9B587-E65E-4B52-B37C-ABEBB6E87928}"/>
          </ac:spMkLst>
        </pc:spChg>
        <pc:spChg chg="add del">
          <ac:chgData name="alton jr baugh" userId="57e08b997db96fa4" providerId="LiveId" clId="{E4604F39-D1F6-4B11-9159-8F0CCA79B79C}" dt="2021-02-04T16:06:10.696" v="3371" actId="26606"/>
          <ac:spMkLst>
            <pc:docMk/>
            <pc:sldMk cId="176072256" sldId="276"/>
            <ac:spMk id="19" creationId="{9B6CD22E-2269-419F-9E81-016EA035D4C1}"/>
          </ac:spMkLst>
        </pc:spChg>
        <pc:spChg chg="add del">
          <ac:chgData name="alton jr baugh" userId="57e08b997db96fa4" providerId="LiveId" clId="{E4604F39-D1F6-4B11-9159-8F0CCA79B79C}" dt="2021-02-04T16:06:10.696" v="3371" actId="26606"/>
          <ac:spMkLst>
            <pc:docMk/>
            <pc:sldMk cId="176072256" sldId="276"/>
            <ac:spMk id="20" creationId="{63DAB858-5A0C-4AFF-AAC6-705EDF8DB733}"/>
          </ac:spMkLst>
        </pc:spChg>
        <pc:spChg chg="add del">
          <ac:chgData name="alton jr baugh" userId="57e08b997db96fa4" providerId="LiveId" clId="{E4604F39-D1F6-4B11-9159-8F0CCA79B79C}" dt="2021-02-04T16:06:10.696" v="3371" actId="26606"/>
          <ac:spMkLst>
            <pc:docMk/>
            <pc:sldMk cId="176072256" sldId="276"/>
            <ac:spMk id="21" creationId="{8FFD9892-EDE5-4886-A313-66099DA8C8F1}"/>
          </ac:spMkLst>
        </pc:spChg>
        <pc:spChg chg="add">
          <ac:chgData name="alton jr baugh" userId="57e08b997db96fa4" providerId="LiveId" clId="{E4604F39-D1F6-4B11-9159-8F0CCA79B79C}" dt="2021-02-04T16:06:10.696" v="3371" actId="26606"/>
          <ac:spMkLst>
            <pc:docMk/>
            <pc:sldMk cId="176072256" sldId="276"/>
            <ac:spMk id="26" creationId="{DD38EE57-B708-47C9-A4A4-E25F09FAB029}"/>
          </ac:spMkLst>
        </pc:spChg>
        <pc:grpChg chg="add">
          <ac:chgData name="alton jr baugh" userId="57e08b997db96fa4" providerId="LiveId" clId="{E4604F39-D1F6-4B11-9159-8F0CCA79B79C}" dt="2021-02-04T16:06:10.696" v="3371" actId="26606"/>
          <ac:grpSpMkLst>
            <pc:docMk/>
            <pc:sldMk cId="176072256" sldId="276"/>
            <ac:grpSpMk id="28" creationId="{57A28182-58A5-4DBB-8F64-BD944BCA8154}"/>
          </ac:grpSpMkLst>
        </pc:grpChg>
        <pc:graphicFrameChg chg="add del mod">
          <ac:chgData name="alton jr baugh" userId="57e08b997db96fa4" providerId="LiveId" clId="{E4604F39-D1F6-4B11-9159-8F0CCA79B79C}" dt="2021-02-04T16:03:33.882" v="3284"/>
          <ac:graphicFrameMkLst>
            <pc:docMk/>
            <pc:sldMk cId="176072256" sldId="276"/>
            <ac:graphicFrameMk id="3" creationId="{FF63C2E6-FA5D-4FA5-BF2E-FB2D18419837}"/>
          </ac:graphicFrameMkLst>
        </pc:graphicFrameChg>
        <pc:graphicFrameChg chg="add del mod">
          <ac:chgData name="alton jr baugh" userId="57e08b997db96fa4" providerId="LiveId" clId="{E4604F39-D1F6-4B11-9159-8F0CCA79B79C}" dt="2021-02-04T16:01:44.633" v="3272" actId="21"/>
          <ac:graphicFrameMkLst>
            <pc:docMk/>
            <pc:sldMk cId="176072256" sldId="276"/>
            <ac:graphicFrameMk id="8" creationId="{33BE3CD2-468C-444E-B998-016E1E7879D1}"/>
          </ac:graphicFrameMkLst>
        </pc:graphicFrameChg>
        <pc:graphicFrameChg chg="add mod">
          <ac:chgData name="alton jr baugh" userId="57e08b997db96fa4" providerId="LiveId" clId="{E4604F39-D1F6-4B11-9159-8F0CCA79B79C}" dt="2021-02-04T16:02:01.970" v="3276"/>
          <ac:graphicFrameMkLst>
            <pc:docMk/>
            <pc:sldMk cId="176072256" sldId="276"/>
            <ac:graphicFrameMk id="9" creationId="{33BE3CD2-468C-444E-B998-016E1E7879D1}"/>
          </ac:graphicFrameMkLst>
        </pc:graphicFrameChg>
        <pc:graphicFrameChg chg="del">
          <ac:chgData name="alton jr baugh" userId="57e08b997db96fa4" providerId="LiveId" clId="{E4604F39-D1F6-4B11-9159-8F0CCA79B79C}" dt="2021-02-03T03:52:19.054" v="2187" actId="478"/>
          <ac:graphicFrameMkLst>
            <pc:docMk/>
            <pc:sldMk cId="176072256" sldId="276"/>
            <ac:graphicFrameMk id="9" creationId="{3F7FE119-587D-4A75-AD4A-6FC3BF01E0F0}"/>
          </ac:graphicFrameMkLst>
        </pc:graphicFrameChg>
        <pc:graphicFrameChg chg="del">
          <ac:chgData name="alton jr baugh" userId="57e08b997db96fa4" providerId="LiveId" clId="{E4604F39-D1F6-4B11-9159-8F0CCA79B79C}" dt="2021-02-03T03:52:16.085" v="2186" actId="478"/>
          <ac:graphicFrameMkLst>
            <pc:docMk/>
            <pc:sldMk cId="176072256" sldId="276"/>
            <ac:graphicFrameMk id="10" creationId="{35EBD90B-06D5-4D9A-81B6-74CAFA79C334}"/>
          </ac:graphicFrameMkLst>
        </pc:graphicFrameChg>
        <pc:graphicFrameChg chg="add del mod">
          <ac:chgData name="alton jr baugh" userId="57e08b997db96fa4" providerId="LiveId" clId="{E4604F39-D1F6-4B11-9159-8F0CCA79B79C}" dt="2021-02-04T16:03:33.882" v="3284"/>
          <ac:graphicFrameMkLst>
            <pc:docMk/>
            <pc:sldMk cId="176072256" sldId="276"/>
            <ac:graphicFrameMk id="11" creationId="{33BE3CD2-468C-444E-B998-016E1E7879D1}"/>
          </ac:graphicFrameMkLst>
        </pc:graphicFrameChg>
        <pc:graphicFrameChg chg="add mod">
          <ac:chgData name="alton jr baugh" userId="57e08b997db96fa4" providerId="LiveId" clId="{E4604F39-D1F6-4B11-9159-8F0CCA79B79C}" dt="2021-02-04T19:54:22.233" v="6101" actId="14100"/>
          <ac:graphicFrameMkLst>
            <pc:docMk/>
            <pc:sldMk cId="176072256" sldId="276"/>
            <ac:graphicFrameMk id="15" creationId="{33BE3CD2-468C-444E-B998-016E1E7879D1}"/>
          </ac:graphicFrameMkLst>
        </pc:graphicFrameChg>
        <pc:graphicFrameChg chg="add mod">
          <ac:chgData name="alton jr baugh" userId="57e08b997db96fa4" providerId="LiveId" clId="{E4604F39-D1F6-4B11-9159-8F0CCA79B79C}" dt="2021-02-04T16:05:40.753" v="3362"/>
          <ac:graphicFrameMkLst>
            <pc:docMk/>
            <pc:sldMk cId="176072256" sldId="276"/>
            <ac:graphicFrameMk id="16" creationId="{33BE3CD2-468C-444E-B998-016E1E7879D1}"/>
          </ac:graphicFrameMkLst>
        </pc:graphicFrameChg>
        <pc:picChg chg="add del">
          <ac:chgData name="alton jr baugh" userId="57e08b997db96fa4" providerId="LiveId" clId="{E4604F39-D1F6-4B11-9159-8F0CCA79B79C}" dt="2021-02-03T05:05:04.020" v="2433" actId="26606"/>
          <ac:picMkLst>
            <pc:docMk/>
            <pc:sldMk cId="176072256" sldId="276"/>
            <ac:picMk id="7" creationId="{5FB53BF8-A563-464A-9335-B898E4159C09}"/>
          </ac:picMkLst>
        </pc:picChg>
      </pc:sldChg>
      <pc:sldChg chg="addSp delSp modSp add mod">
        <pc:chgData name="alton jr baugh" userId="57e08b997db96fa4" providerId="LiveId" clId="{E4604F39-D1F6-4B11-9159-8F0CCA79B79C}" dt="2021-02-04T19:12:29.251" v="6037" actId="14734"/>
        <pc:sldMkLst>
          <pc:docMk/>
          <pc:sldMk cId="2512542246" sldId="277"/>
        </pc:sldMkLst>
        <pc:spChg chg="mod">
          <ac:chgData name="alton jr baugh" userId="57e08b997db96fa4" providerId="LiveId" clId="{E4604F39-D1F6-4B11-9159-8F0CCA79B79C}" dt="2021-02-04T17:06:59.322" v="4729" actId="12788"/>
          <ac:spMkLst>
            <pc:docMk/>
            <pc:sldMk cId="2512542246" sldId="277"/>
            <ac:spMk id="13" creationId="{0CB5E8C7-177C-4BBE-89F9-FB7FF013A7F1}"/>
          </ac:spMkLst>
        </pc:spChg>
        <pc:spChg chg="mod">
          <ac:chgData name="alton jr baugh" userId="57e08b997db96fa4" providerId="LiveId" clId="{E4604F39-D1F6-4B11-9159-8F0CCA79B79C}" dt="2021-02-04T17:07:12.704" v="4730" actId="12788"/>
          <ac:spMkLst>
            <pc:docMk/>
            <pc:sldMk cId="2512542246" sldId="277"/>
            <ac:spMk id="18" creationId="{AF4399A1-0009-480D-A3D4-E4FF4F085CD6}"/>
          </ac:spMkLst>
        </pc:spChg>
        <pc:graphicFrameChg chg="add del mod">
          <ac:chgData name="alton jr baugh" userId="57e08b997db96fa4" providerId="LiveId" clId="{E4604F39-D1F6-4B11-9159-8F0CCA79B79C}" dt="2021-02-04T16:21:05.523" v="3386"/>
          <ac:graphicFrameMkLst>
            <pc:docMk/>
            <pc:sldMk cId="2512542246" sldId="277"/>
            <ac:graphicFrameMk id="2" creationId="{CB107BCA-0357-4FED-935D-B95A200E403B}"/>
          </ac:graphicFrameMkLst>
        </pc:graphicFrameChg>
        <pc:graphicFrameChg chg="add del mod modGraphic">
          <ac:chgData name="alton jr baugh" userId="57e08b997db96fa4" providerId="LiveId" clId="{E4604F39-D1F6-4B11-9159-8F0CCA79B79C}" dt="2021-02-04T16:21:37.802" v="3390" actId="478"/>
          <ac:graphicFrameMkLst>
            <pc:docMk/>
            <pc:sldMk cId="2512542246" sldId="277"/>
            <ac:graphicFrameMk id="3" creationId="{51E060E4-F9B0-4E4A-B57B-636B76668D27}"/>
          </ac:graphicFrameMkLst>
        </pc:graphicFrameChg>
        <pc:graphicFrameChg chg="add del mod">
          <ac:chgData name="alton jr baugh" userId="57e08b997db96fa4" providerId="LiveId" clId="{E4604F39-D1F6-4B11-9159-8F0CCA79B79C}" dt="2021-02-04T16:21:40.053" v="3392"/>
          <ac:graphicFrameMkLst>
            <pc:docMk/>
            <pc:sldMk cId="2512542246" sldId="277"/>
            <ac:graphicFrameMk id="4" creationId="{F67EA93F-4F7E-4C21-96DF-445A7A33C68A}"/>
          </ac:graphicFrameMkLst>
        </pc:graphicFrameChg>
        <pc:graphicFrameChg chg="add del mod modGraphic">
          <ac:chgData name="alton jr baugh" userId="57e08b997db96fa4" providerId="LiveId" clId="{E4604F39-D1F6-4B11-9159-8F0CCA79B79C}" dt="2021-02-04T17:03:51.045" v="4671" actId="478"/>
          <ac:graphicFrameMkLst>
            <pc:docMk/>
            <pc:sldMk cId="2512542246" sldId="277"/>
            <ac:graphicFrameMk id="6" creationId="{E0B7912F-BC42-42C9-869C-D81CFA11ABBF}"/>
          </ac:graphicFrameMkLst>
        </pc:graphicFrameChg>
        <pc:graphicFrameChg chg="add del mod">
          <ac:chgData name="alton jr baugh" userId="57e08b997db96fa4" providerId="LiveId" clId="{E4604F39-D1F6-4B11-9159-8F0CCA79B79C}" dt="2021-02-04T16:21:59.591" v="3397"/>
          <ac:graphicFrameMkLst>
            <pc:docMk/>
            <pc:sldMk cId="2512542246" sldId="277"/>
            <ac:graphicFrameMk id="7" creationId="{1E27CFF6-4F54-4624-BCF9-6A58894F57A7}"/>
          </ac:graphicFrameMkLst>
        </pc:graphicFrameChg>
        <pc:graphicFrameChg chg="add del mod modGraphic">
          <ac:chgData name="alton jr baugh" userId="57e08b997db96fa4" providerId="LiveId" clId="{E4604F39-D1F6-4B11-9159-8F0CCA79B79C}" dt="2021-02-04T17:03:27.979" v="4668" actId="478"/>
          <ac:graphicFrameMkLst>
            <pc:docMk/>
            <pc:sldMk cId="2512542246" sldId="277"/>
            <ac:graphicFrameMk id="8" creationId="{E5BD4102-A69B-4597-886C-B0DB5DAAA9C4}"/>
          </ac:graphicFrameMkLst>
        </pc:graphicFrameChg>
        <pc:graphicFrameChg chg="add mod modGraphic">
          <ac:chgData name="alton jr baugh" userId="57e08b997db96fa4" providerId="LiveId" clId="{E4604F39-D1F6-4B11-9159-8F0CCA79B79C}" dt="2021-02-04T19:12:29.251" v="6037" actId="14734"/>
          <ac:graphicFrameMkLst>
            <pc:docMk/>
            <pc:sldMk cId="2512542246" sldId="277"/>
            <ac:graphicFrameMk id="9" creationId="{9719B11D-D9C3-4A11-8FCF-28B9F9D6EEF3}"/>
          </ac:graphicFrameMkLst>
        </pc:graphicFrameChg>
        <pc:graphicFrameChg chg="add del mod">
          <ac:chgData name="alton jr baugh" userId="57e08b997db96fa4" providerId="LiveId" clId="{E4604F39-D1F6-4B11-9159-8F0CCA79B79C}" dt="2021-02-04T17:03:53.218" v="4673"/>
          <ac:graphicFrameMkLst>
            <pc:docMk/>
            <pc:sldMk cId="2512542246" sldId="277"/>
            <ac:graphicFrameMk id="10" creationId="{50CA82A0-BAFA-404E-86A9-4B0A20106B6C}"/>
          </ac:graphicFrameMkLst>
        </pc:graphicFrameChg>
        <pc:graphicFrameChg chg="add mod modGraphic">
          <ac:chgData name="alton jr baugh" userId="57e08b997db96fa4" providerId="LiveId" clId="{E4604F39-D1F6-4B11-9159-8F0CCA79B79C}" dt="2021-02-04T19:12:25.793" v="6036" actId="14734"/>
          <ac:graphicFrameMkLst>
            <pc:docMk/>
            <pc:sldMk cId="2512542246" sldId="277"/>
            <ac:graphicFrameMk id="11" creationId="{E74E2E88-AD98-4FE1-BA09-523419B1DB97}"/>
          </ac:graphicFrameMkLst>
        </pc:graphicFrameChg>
        <pc:graphicFrameChg chg="del">
          <ac:chgData name="alton jr baugh" userId="57e08b997db96fa4" providerId="LiveId" clId="{E4604F39-D1F6-4B11-9159-8F0CCA79B79C}" dt="2021-02-04T16:21:01.767" v="3384" actId="478"/>
          <ac:graphicFrameMkLst>
            <pc:docMk/>
            <pc:sldMk cId="2512542246" sldId="277"/>
            <ac:graphicFrameMk id="17" creationId="{8DB1682E-0F3A-4B3A-846C-9F34059E1520}"/>
          </ac:graphicFrameMkLst>
        </pc:graphicFrameChg>
        <pc:graphicFrameChg chg="del modGraphic">
          <ac:chgData name="alton jr baugh" userId="57e08b997db96fa4" providerId="LiveId" clId="{E4604F39-D1F6-4B11-9159-8F0CCA79B79C}" dt="2021-02-04T16:21:00.230" v="3383" actId="478"/>
          <ac:graphicFrameMkLst>
            <pc:docMk/>
            <pc:sldMk cId="2512542246" sldId="277"/>
            <ac:graphicFrameMk id="19" creationId="{3157F24D-B0CA-424C-BE6B-23CCCAADA301}"/>
          </ac:graphicFrameMkLst>
        </pc:graphicFrameChg>
      </pc:sldChg>
      <pc:sldChg chg="addSp delSp modSp new del mod">
        <pc:chgData name="alton jr baugh" userId="57e08b997db96fa4" providerId="LiveId" clId="{E4604F39-D1F6-4B11-9159-8F0CCA79B79C}" dt="2021-02-04T19:08:58.842" v="6027" actId="47"/>
        <pc:sldMkLst>
          <pc:docMk/>
          <pc:sldMk cId="142839627" sldId="278"/>
        </pc:sldMkLst>
        <pc:spChg chg="add del">
          <ac:chgData name="alton jr baugh" userId="57e08b997db96fa4" providerId="LiveId" clId="{E4604F39-D1F6-4B11-9159-8F0CCA79B79C}" dt="2021-02-04T19:07:28.204" v="6009"/>
          <ac:spMkLst>
            <pc:docMk/>
            <pc:sldMk cId="142839627" sldId="278"/>
            <ac:spMk id="3" creationId="{E589AF6E-8889-45FF-B527-757C2DF8B646}"/>
          </ac:spMkLst>
        </pc:spChg>
        <pc:graphicFrameChg chg="add del mod">
          <ac:chgData name="alton jr baugh" userId="57e08b997db96fa4" providerId="LiveId" clId="{E4604F39-D1F6-4B11-9159-8F0CCA79B79C}" dt="2021-02-04T19:07:25.002" v="6008"/>
          <ac:graphicFrameMkLst>
            <pc:docMk/>
            <pc:sldMk cId="142839627" sldId="278"/>
            <ac:graphicFrameMk id="4" creationId="{8045F3BC-8733-468F-962A-856B86F3A934}"/>
          </ac:graphicFrameMkLst>
        </pc:graphicFrameChg>
        <pc:graphicFrameChg chg="add mod modGraphic">
          <ac:chgData name="alton jr baugh" userId="57e08b997db96fa4" providerId="LiveId" clId="{E4604F39-D1F6-4B11-9159-8F0CCA79B79C}" dt="2021-02-04T19:07:53.405" v="6015" actId="14734"/>
          <ac:graphicFrameMkLst>
            <pc:docMk/>
            <pc:sldMk cId="142839627" sldId="278"/>
            <ac:graphicFrameMk id="5" creationId="{9866967F-D598-4665-B3B5-199AE58239E3}"/>
          </ac:graphicFrameMkLst>
        </pc:graphicFrameChg>
      </pc:sldChg>
      <pc:sldChg chg="addSp delSp modSp add del mod ord">
        <pc:chgData name="alton jr baugh" userId="57e08b997db96fa4" providerId="LiveId" clId="{E4604F39-D1F6-4B11-9159-8F0CCA79B79C}" dt="2021-02-04T19:07:17.251" v="6005" actId="47"/>
        <pc:sldMkLst>
          <pc:docMk/>
          <pc:sldMk cId="3225395798" sldId="278"/>
        </pc:sldMkLst>
        <pc:spChg chg="add del mod">
          <ac:chgData name="alton jr baugh" userId="57e08b997db96fa4" providerId="LiveId" clId="{E4604F39-D1F6-4B11-9159-8F0CCA79B79C}" dt="2021-02-04T18:57:49.770" v="5992"/>
          <ac:spMkLst>
            <pc:docMk/>
            <pc:sldMk cId="3225395798" sldId="278"/>
            <ac:spMk id="3" creationId="{65700FE1-A85C-4F89-8850-23F08F94CAA5}"/>
          </ac:spMkLst>
        </pc:spChg>
        <pc:graphicFrameChg chg="add del mod">
          <ac:chgData name="alton jr baugh" userId="57e08b997db96fa4" providerId="LiveId" clId="{E4604F39-D1F6-4B11-9159-8F0CCA79B79C}" dt="2021-02-04T18:57:47.192" v="5991"/>
          <ac:graphicFrameMkLst>
            <pc:docMk/>
            <pc:sldMk cId="3225395798" sldId="278"/>
            <ac:graphicFrameMk id="4" creationId="{DC060B1E-C432-4515-BE28-39E8E085EDE3}"/>
          </ac:graphicFrameMkLst>
        </pc:graphicFrameChg>
        <pc:graphicFrameChg chg="add mod modGraphic">
          <ac:chgData name="alton jr baugh" userId="57e08b997db96fa4" providerId="LiveId" clId="{E4604F39-D1F6-4B11-9159-8F0CCA79B79C}" dt="2021-02-04T18:58:26.273" v="6000" actId="2711"/>
          <ac:graphicFrameMkLst>
            <pc:docMk/>
            <pc:sldMk cId="3225395798" sldId="278"/>
            <ac:graphicFrameMk id="6" creationId="{528C8821-8725-40CA-BEFB-92FEEDEE0521}"/>
          </ac:graphicFrameMkLst>
        </pc:graphicFrameChg>
        <pc:graphicFrameChg chg="del modGraphic">
          <ac:chgData name="alton jr baugh" userId="57e08b997db96fa4" providerId="LiveId" clId="{E4604F39-D1F6-4B11-9159-8F0CCA79B79C}" dt="2021-02-04T18:57:43.815" v="5989" actId="478"/>
          <ac:graphicFrameMkLst>
            <pc:docMk/>
            <pc:sldMk cId="3225395798" sldId="278"/>
            <ac:graphicFrameMk id="12" creationId="{343361E3-DAE2-416B-903B-1EE22C3F4D1E}"/>
          </ac:graphicFrameMkLst>
        </pc:graphicFrameChg>
      </pc:sldChg>
      <pc:sldChg chg="addSp delSp modSp add mod">
        <pc:chgData name="alton jr baugh" userId="57e08b997db96fa4" providerId="LiveId" clId="{E4604F39-D1F6-4B11-9159-8F0CCA79B79C}" dt="2021-02-04T19:08:42.670" v="6025" actId="313"/>
        <pc:sldMkLst>
          <pc:docMk/>
          <pc:sldMk cId="3062718717" sldId="279"/>
        </pc:sldMkLst>
        <pc:spChg chg="add del mod">
          <ac:chgData name="alton jr baugh" userId="57e08b997db96fa4" providerId="LiveId" clId="{E4604F39-D1F6-4B11-9159-8F0CCA79B79C}" dt="2021-02-04T19:08:21.253" v="6020"/>
          <ac:spMkLst>
            <pc:docMk/>
            <pc:sldMk cId="3062718717" sldId="279"/>
            <ac:spMk id="3" creationId="{066A2532-29B4-4A6E-9DEC-BCEC16ADDC3E}"/>
          </ac:spMkLst>
        </pc:spChg>
        <pc:graphicFrameChg chg="add del mod">
          <ac:chgData name="alton jr baugh" userId="57e08b997db96fa4" providerId="LiveId" clId="{E4604F39-D1F6-4B11-9159-8F0CCA79B79C}" dt="2021-02-04T19:08:19.461" v="6019"/>
          <ac:graphicFrameMkLst>
            <pc:docMk/>
            <pc:sldMk cId="3062718717" sldId="279"/>
            <ac:graphicFrameMk id="4" creationId="{0F99875B-BB54-40CB-BC6E-96B8E94C7E2F}"/>
          </ac:graphicFrameMkLst>
        </pc:graphicFrameChg>
        <pc:graphicFrameChg chg="add mod modGraphic">
          <ac:chgData name="alton jr baugh" userId="57e08b997db96fa4" providerId="LiveId" clId="{E4604F39-D1F6-4B11-9159-8F0CCA79B79C}" dt="2021-02-04T19:08:42.670" v="6025" actId="313"/>
          <ac:graphicFrameMkLst>
            <pc:docMk/>
            <pc:sldMk cId="3062718717" sldId="279"/>
            <ac:graphicFrameMk id="6" creationId="{8DC99AE9-9401-41B6-BC8B-1043C47506FC}"/>
          </ac:graphicFrameMkLst>
        </pc:graphicFrameChg>
        <pc:graphicFrameChg chg="del">
          <ac:chgData name="alton jr baugh" userId="57e08b997db96fa4" providerId="LiveId" clId="{E4604F39-D1F6-4B11-9159-8F0CCA79B79C}" dt="2021-02-04T19:08:16.623" v="6017" actId="478"/>
          <ac:graphicFrameMkLst>
            <pc:docMk/>
            <pc:sldMk cId="3062718717" sldId="279"/>
            <ac:graphicFrameMk id="12" creationId="{343361E3-DAE2-416B-903B-1EE22C3F4D1E}"/>
          </ac:graphicFrameMkLst>
        </pc:graphicFrameChg>
      </pc:sldChg>
      <pc:sldChg chg="addSp delSp modSp add mod">
        <pc:chgData name="alton jr baugh" userId="57e08b997db96fa4" providerId="LiveId" clId="{E4604F39-D1F6-4B11-9159-8F0CCA79B79C}" dt="2021-02-04T19:53:59.463" v="6099" actId="313"/>
        <pc:sldMkLst>
          <pc:docMk/>
          <pc:sldMk cId="1421851897" sldId="280"/>
        </pc:sldMkLst>
        <pc:graphicFrameChg chg="add del mod">
          <ac:chgData name="alton jr baugh" userId="57e08b997db96fa4" providerId="LiveId" clId="{E4604F39-D1F6-4B11-9159-8F0CCA79B79C}" dt="2021-02-04T19:51:02.958" v="6045"/>
          <ac:graphicFrameMkLst>
            <pc:docMk/>
            <pc:sldMk cId="1421851897" sldId="280"/>
            <ac:graphicFrameMk id="2" creationId="{0BD267C6-C34C-4A3B-9705-FB85AB803B6D}"/>
          </ac:graphicFrameMkLst>
        </pc:graphicFrameChg>
        <pc:graphicFrameChg chg="add mod modGraphic">
          <ac:chgData name="alton jr baugh" userId="57e08b997db96fa4" providerId="LiveId" clId="{E4604F39-D1F6-4B11-9159-8F0CCA79B79C}" dt="2021-02-04T19:53:59.463" v="6099" actId="313"/>
          <ac:graphicFrameMkLst>
            <pc:docMk/>
            <pc:sldMk cId="1421851897" sldId="280"/>
            <ac:graphicFrameMk id="3" creationId="{9829ED94-103C-4A09-B7A2-D23F5C2BA511}"/>
          </ac:graphicFrameMkLst>
        </pc:graphicFrameChg>
        <pc:graphicFrameChg chg="add mod modGraphic">
          <ac:chgData name="alton jr baugh" userId="57e08b997db96fa4" providerId="LiveId" clId="{E4604F39-D1F6-4B11-9159-8F0CCA79B79C}" dt="2021-02-04T19:53:49.285" v="6098" actId="403"/>
          <ac:graphicFrameMkLst>
            <pc:docMk/>
            <pc:sldMk cId="1421851897" sldId="280"/>
            <ac:graphicFrameMk id="4" creationId="{3BDF0CD1-383A-43B2-84BA-3BDB60D583C9}"/>
          </ac:graphicFrameMkLst>
        </pc:graphicFrameChg>
        <pc:graphicFrameChg chg="del">
          <ac:chgData name="alton jr baugh" userId="57e08b997db96fa4" providerId="LiveId" clId="{E4604F39-D1F6-4B11-9159-8F0CCA79B79C}" dt="2021-02-04T19:51:00.970" v="6043" actId="478"/>
          <ac:graphicFrameMkLst>
            <pc:docMk/>
            <pc:sldMk cId="1421851897" sldId="280"/>
            <ac:graphicFrameMk id="9" creationId="{3F7FE119-587D-4A75-AD4A-6FC3BF01E0F0}"/>
          </ac:graphicFrameMkLst>
        </pc:graphicFrameChg>
        <pc:graphicFrameChg chg="del">
          <ac:chgData name="alton jr baugh" userId="57e08b997db96fa4" providerId="LiveId" clId="{E4604F39-D1F6-4B11-9159-8F0CCA79B79C}" dt="2021-02-04T19:51:08.667" v="6048" actId="478"/>
          <ac:graphicFrameMkLst>
            <pc:docMk/>
            <pc:sldMk cId="1421851897" sldId="280"/>
            <ac:graphicFrameMk id="10" creationId="{35EBD90B-06D5-4D9A-81B6-74CAFA79C33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Thinkful%20Docs/Thinkful_Docs/Thinkful/Assignment/Lariat_rental_car_capstone/Copy%20of%20Lariat_rental_capstone_V1%20(version%202)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[Copy of Lariat_rental_capstone_V1 (version 2).xlsb.xlsx]Car profit analysis!PivotTable3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sz="1600" dirty="0"/>
              <a:t>Vehicle Monthly</a:t>
            </a:r>
            <a:r>
              <a:rPr lang="en-US" sz="1600" baseline="0" dirty="0"/>
              <a:t> Cost to Total (%) Cost and Revenue</a:t>
            </a:r>
          </a:p>
        </c:rich>
      </c:tx>
      <c:layout>
        <c:manualLayout>
          <c:xMode val="edge"/>
          <c:yMode val="edge"/>
          <c:x val="0.11042471763893835"/>
          <c:y val="6.830601092896174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465452913366357"/>
          <c:y val="5.1704020672406696E-2"/>
          <c:w val="0.5630654350088804"/>
          <c:h val="0.814199653384345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'Car profit analysis'!$C$4</c:f>
              <c:strCache>
                <c:ptCount val="1"/>
                <c:pt idx="0">
                  <c:v>Sum of Cost January to November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>
              <a:noFill/>
            </a:ln>
            <a:effectLst/>
          </c:spPr>
          <c:invertIfNegative val="0"/>
          <c:cat>
            <c:strRef>
              <c:f>'Car profit analysis'!$B$5:$B$10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'Car profit analysis'!$C$5:$C$10</c:f>
              <c:numCache>
                <c:formatCode>0.00%</c:formatCode>
                <c:ptCount val="5"/>
                <c:pt idx="0">
                  <c:v>0.12017959848595042</c:v>
                </c:pt>
                <c:pt idx="1">
                  <c:v>0.27578774826233626</c:v>
                </c:pt>
                <c:pt idx="2">
                  <c:v>0.32163477172060723</c:v>
                </c:pt>
                <c:pt idx="3">
                  <c:v>0.26701788126757298</c:v>
                </c:pt>
                <c:pt idx="4">
                  <c:v>1.5380000263533018E-2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8-4AA1-83CB-949805C553D2}"/>
            </c:ext>
          </c:extLst>
        </c:ser>
        <c:ser>
          <c:idx val="1"/>
          <c:order val="1"/>
          <c:tx>
            <c:strRef>
              <c:f>'Car profit analysis'!$D$4</c:f>
              <c:strCache>
                <c:ptCount val="1"/>
                <c:pt idx="0">
                  <c:v>Sum of Gross Revenue January to Novemeber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'Car profit analysis'!$B$5:$B$10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'Car profit analysis'!$D$5:$D$10</c:f>
              <c:numCache>
                <c:formatCode>0.00%</c:formatCode>
                <c:ptCount val="5"/>
                <c:pt idx="0">
                  <c:v>0.15364560278932846</c:v>
                </c:pt>
                <c:pt idx="1">
                  <c:v>0.30438264230159084</c:v>
                </c:pt>
                <c:pt idx="2">
                  <c:v>0.30362239542237646</c:v>
                </c:pt>
                <c:pt idx="3">
                  <c:v>0.2256544253176975</c:v>
                </c:pt>
                <c:pt idx="4">
                  <c:v>1.2694934169006758E-2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68-4AA1-83CB-949805C55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5"/>
        <c:overlap val="-20"/>
        <c:axId val="1465990160"/>
        <c:axId val="1466006800"/>
      </c:barChart>
      <c:catAx>
        <c:axId val="1465990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r>
                  <a:rPr lang="en-US" sz="1200" dirty="0"/>
                  <a:t>Averag</a:t>
                </a:r>
                <a:r>
                  <a:rPr lang="en-US" sz="1200" baseline="0" dirty="0"/>
                  <a:t>e Monthly Cost ($)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466006800"/>
        <c:crosses val="autoZero"/>
        <c:auto val="1"/>
        <c:lblAlgn val="ctr"/>
        <c:lblOffset val="100"/>
        <c:noMultiLvlLbl val="0"/>
      </c:catAx>
      <c:valAx>
        <c:axId val="146600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14659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6628335769982994"/>
          <c:y val="0.18852706347188417"/>
          <c:w val="0.31752048877185718"/>
          <c:h val="0.27934994551775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omic Sans MS" panose="030F0702030302020204" pitchFamily="66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Lariat_rental_capstone_V1 (version 2).xlsb.xlsx]drivers age!PivotTable3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Comic Sans MS" panose="030F0702030302020204" pitchFamily="66" charset="0"/>
              </a:rPr>
              <a:t>Breaking</a:t>
            </a:r>
            <a:r>
              <a:rPr lang="en-US" baseline="0">
                <a:latin typeface="Comic Sans MS" panose="030F0702030302020204" pitchFamily="66" charset="0"/>
              </a:rPr>
              <a:t> even per rental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layout>
            <c:manualLayout>
              <c:x val="-6.617643993680411E-2"/>
              <c:y val="3.314609270857733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4"/>
        <c:dLbl>
          <c:idx val="0"/>
          <c:layout>
            <c:manualLayout>
              <c:x val="6.3340306796655352E-2"/>
              <c:y val="-0.13258437083430935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5"/>
        <c:dLbl>
          <c:idx val="0"/>
          <c:layout>
            <c:manualLayout>
              <c:x val="6.5231062223421191E-2"/>
              <c:y val="3.3146092708577338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6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7"/>
        <c:dLbl>
          <c:idx val="0"/>
          <c:layout>
            <c:manualLayout>
              <c:x val="5.3966001642612074E-2"/>
              <c:y val="0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8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9"/>
        <c:dLbl>
          <c:idx val="0"/>
          <c:layout>
            <c:manualLayout>
              <c:x val="8.0532801132994686E-2"/>
              <c:y val="-9.340382268174814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0"/>
        <c:dLbl>
          <c:idx val="0"/>
          <c:layout>
            <c:manualLayout>
              <c:x val="0.12341837963553379"/>
              <c:y val="-0.1564582378436877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1"/>
        <c:dLbl>
          <c:idx val="0"/>
          <c:layout>
            <c:manualLayout>
              <c:x val="3.7025513890660139E-2"/>
              <c:y val="-0.12035249064899053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5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6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layout>
            <c:manualLayout>
              <c:x val="2.539668210488787E-2"/>
              <c:y val="-9.7944892501624387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1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layout>
            <c:manualLayout>
              <c:x val="4.0734594055357974E-2"/>
              <c:y val="-3.6339345496392339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4"/>
        <c:dLbl>
          <c:idx val="0"/>
          <c:layout>
            <c:manualLayout>
              <c:x val="4.4355446860278668E-2"/>
              <c:y val="-3.9642922359700732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5"/>
        <c:dLbl>
          <c:idx val="0"/>
          <c:layout>
            <c:manualLayout>
              <c:x val="5.4312792073810658E-2"/>
              <c:y val="0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6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9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1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4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5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5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6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9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6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8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7849092590351171"/>
          <c:y val="0.15353390873180114"/>
          <c:w val="0.40451226535170254"/>
          <c:h val="0.74531638260930366"/>
        </c:manualLayout>
      </c:layout>
      <c:pieChart>
        <c:varyColors val="1"/>
        <c:ser>
          <c:idx val="0"/>
          <c:order val="0"/>
          <c:tx>
            <c:strRef>
              <c:f>'drivers age'!$B$3</c:f>
              <c:strCache>
                <c:ptCount val="1"/>
                <c:pt idx="0">
                  <c:v>Sum of revenue_per_rental2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0-4B41-95BF-46B8D67AFE55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0-4B41-95BF-46B8D67AFE5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'drivers age'!$A$4:$A$6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'drivers age'!$B$4:$B$6</c:f>
              <c:numCache>
                <c:formatCode>"$"#,##0</c:formatCode>
                <c:ptCount val="2"/>
                <c:pt idx="0">
                  <c:v>16536923</c:v>
                </c:pt>
                <c:pt idx="1">
                  <c:v>36293284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50-4B41-95BF-46B8D67AFE55}"/>
            </c:ext>
          </c:extLst>
        </c:ser>
        <c:ser>
          <c:idx val="1"/>
          <c:order val="1"/>
          <c:tx>
            <c:strRef>
              <c:f>'drivers age'!$C$3</c:f>
              <c:strCache>
                <c:ptCount val="1"/>
                <c:pt idx="0">
                  <c:v>Sum of revenue_per_rental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F50-4B41-95BF-46B8D67AFE55}"/>
              </c:ext>
            </c:extLst>
          </c:dPt>
          <c:dPt>
            <c:idx val="1"/>
            <c:bubble3D val="0"/>
            <c:explosion val="1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F50-4B41-95BF-46B8D67AFE5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'drivers age'!$A$4:$A$6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'drivers age'!$C$4:$C$6</c:f>
              <c:numCache>
                <c:formatCode>0%</c:formatCode>
                <c:ptCount val="2"/>
                <c:pt idx="0">
                  <c:v>0.31302021966334526</c:v>
                </c:pt>
                <c:pt idx="1">
                  <c:v>0.68697978033665474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F50-4B41-95BF-46B8D67AF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811090010506389"/>
          <c:y val="0.49161451350988938"/>
          <c:w val="0.2259015909723385"/>
          <c:h val="0.407970616116923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9AF1-5D4D-4B07-A1EB-43E56B88276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1FB6-5A3C-4AA6-817B-BB4720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chart illustrating the overall  company's performance over 2018 </a:t>
            </a:r>
          </a:p>
          <a:p>
            <a:endParaRPr lang="en-US" dirty="0"/>
          </a:p>
          <a:p>
            <a:r>
              <a:rPr lang="en-US" dirty="0"/>
              <a:t>The red bar indicates the cost, the blue bar indicates gross and the amount of separation or lack of separation between those two bars illustrates the profit margin.</a:t>
            </a:r>
          </a:p>
          <a:p>
            <a:endParaRPr lang="en-US" dirty="0"/>
          </a:p>
          <a:p>
            <a:r>
              <a:rPr lang="en-US" dirty="0"/>
              <a:t>Splitting the cars into tiers based on our monthly cost including insurance and lease separates the high-end cars versus the budget cars and everything in between.</a:t>
            </a:r>
          </a:p>
          <a:p>
            <a:endParaRPr lang="en-US" dirty="0"/>
          </a:p>
          <a:p>
            <a:r>
              <a:rPr lang="en-US" dirty="0"/>
              <a:t>The values are in percentages to relate the percent of cost spent to percent gross revenue gained.</a:t>
            </a:r>
          </a:p>
          <a:p>
            <a:endParaRPr lang="en-US" dirty="0"/>
          </a:p>
          <a:p>
            <a:r>
              <a:rPr lang="en-US" dirty="0"/>
              <a:t>Our cars under the 575 and around 675 are our most profitable while our cars 775 and become less profitable.</a:t>
            </a:r>
          </a:p>
          <a:p>
            <a:endParaRPr lang="en-US" dirty="0"/>
          </a:p>
          <a:p>
            <a:r>
              <a:rPr lang="en-US" dirty="0"/>
              <a:t>Macro point and micro point</a:t>
            </a:r>
          </a:p>
          <a:p>
            <a:endParaRPr lang="en-US" dirty="0"/>
          </a:p>
          <a:p>
            <a:r>
              <a:rPr lang="en-US" dirty="0"/>
              <a:t>What is driving up the cost and what can be done to increase profit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Avg daily rent prices were analyzed there seems to be a disconnect. </a:t>
            </a:r>
          </a:p>
          <a:p>
            <a:endParaRPr lang="en-US" dirty="0"/>
          </a:p>
          <a:p>
            <a:r>
              <a:rPr lang="en-US" dirty="0"/>
              <a:t>The initial thought was car with higher monthly cost would correlate to higher average daily rent prices however  X% of cars in the above 775 were being rented out in the </a:t>
            </a:r>
            <a:r>
              <a:rPr lang="en-US" dirty="0" err="1"/>
              <a:t>lowe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Removal of least profitable cars and addition of most profitable cars.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07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Coupons offered automatically to customers not renting for the minimum rental days needed to cover monthly cost. 31% of customers did not rent for the minimum days needed to cover the monthly cost for a vehicle.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A slight increase on bottom tier rental prices could incentivize customers to reach for the higher tier cars since more to gain in value of car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3B1-A5E1-47D1-B96B-F57A9B8E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7F225-395E-4E65-B67D-06C2F393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DFF8-99D0-42AF-83A0-68D9F86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D4DE-B08E-446F-BBE0-D753BCA5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CAB5-0D1F-4B30-95AB-512A0E1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8AA3-49EA-4517-ABC5-97C975A0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80A4-6A7F-43DD-A168-DD5FD202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ACC5-90B9-4AD7-A9C9-071966E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AB0-A9E0-43C9-A270-5C39A98F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2227-37E9-4FB0-BE0C-6EF0110F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1FE4E-7F0A-4042-9C0B-9169786A7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D23B7-D142-4E88-B06F-C21C89A0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015F-5DB4-42B8-8CCD-F4AD8AC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AB02-93CA-4E21-9E90-CFB0B3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1B72-40E6-47E9-AE8D-16FA97B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EB77-7B68-420A-B04F-B12E052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9143-17D7-43AC-994C-F8518ECF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24E3-1392-477E-A7F9-2EED6440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C12F-0D98-4E93-B93C-B1C1BC4F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CE66-DA19-4001-A8EB-F354068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D8D-8AD5-452D-A8D3-62D50908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499B-5279-4D0E-AB4B-3A371D9A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090E-B50D-4F0B-9FF0-0E0F55F4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5FD4-3383-484C-97E1-5A0C7B9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C1E4-9C31-491E-8C37-3272C476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A979-2051-4114-A517-3AA8E53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127E-85AE-4A63-9E10-D3298589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FE56-E537-4840-B946-6CF9EE78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A6D3-4E0C-4C4A-A612-FF0C848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6443-718D-425B-884A-4724F9C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E2F9-29AB-441B-8E35-2CA4EAB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D34-0A4E-4C9D-B9A8-ACA3FDF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9783-B916-4154-BDE0-CE7262B4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D64A-E46E-4FDD-AB90-942C7F74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1DA09-85A7-4737-985A-309ECDA2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D83E8-FBD4-47EA-B467-B65E3964F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B7018-F0F2-4968-9AB8-8BCB6F4F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21ABC-7823-41BD-96E6-456F4F1A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6F43-9947-4B04-BE58-B73C89E2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7BAF-E4DE-43A9-AA13-BF5A32F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1F9A0-7907-4902-9F42-F9196F8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F0E3-C2CF-45F3-BE98-611AB349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E328-0298-447B-958F-3FA0313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36A6-99B0-4544-B280-DA04AA5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C1E2D-C9B6-4293-9702-D2D0207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1A84B-AD67-4E1F-9209-A9293B9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9B3B-0AD4-432A-8FD4-64A36582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9663-7544-40C9-9F11-25A32166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5758-99BD-4749-A8C5-35302419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30C-AC6B-468E-8055-21B85139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31D-91ED-43EB-B52C-0CBFA68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337E-3058-498C-A762-6A4AEA7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5E3-EC6C-4086-9384-FA2AC22B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70F5A-C32A-44F8-A724-33A0A6BF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350E5-8C3E-4C49-A6E2-C2A11AC1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45A2-BC41-49D3-BB16-4F23E93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1A767-CB6E-4CFA-8A1F-656E4C9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7A49-566C-4EDD-8249-0D32B6F7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6763-8184-43C7-8897-AD489DC5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5615-77FA-44A0-ADF1-ED3A648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BF8C-14CC-49FD-9695-ACE7EEB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0B4B-98C5-4B95-8858-58342EC14C1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5660-2133-47AF-A2CD-D3537730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0FB5-70F1-4ABA-847C-99031EBF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F33F-6F3E-4323-AF5F-724DD681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Lariat Car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40C2-02E5-413A-B077-4AF71A01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By Alton Baugh</a:t>
            </a:r>
          </a:p>
          <a:p>
            <a:pPr algn="l"/>
            <a:r>
              <a:rPr lang="en-US" sz="2000" dirty="0">
                <a:latin typeface="+mj-lt"/>
              </a:rPr>
              <a:t>Data Analyst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F38CD7EC-D1DF-483D-AD38-0E5153C5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63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AB4558C-CCFD-4B0A-8F63-D21F4B6C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LARIAT 2018 </a:t>
            </a:r>
            <a:r>
              <a:rPr lang="en-US" sz="5000" dirty="0"/>
              <a:t>PERFROMACNE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A99671-186C-449D-978E-1FCC73216C9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Cost $30,320,298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Gross revenue $52,829,787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Profit $22,509,489 </a:t>
            </a:r>
          </a:p>
          <a:p>
            <a:endParaRPr lang="en-US" sz="22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87FAAEF-CDCF-4B95-AFBF-7C9D66BE4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21716"/>
              </p:ext>
            </p:extLst>
          </p:nvPr>
        </p:nvGraphicFramePr>
        <p:xfrm>
          <a:off x="5942293" y="953589"/>
          <a:ext cx="5775089" cy="578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841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THE STEEP CLIMB UP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C99AE9-9401-41B6-BC8B-1043C4750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438404"/>
              </p:ext>
            </p:extLst>
          </p:nvPr>
        </p:nvGraphicFramePr>
        <p:xfrm>
          <a:off x="841248" y="2225911"/>
          <a:ext cx="10451591" cy="3717757"/>
        </p:xfrm>
        <a:graphic>
          <a:graphicData uri="http://schemas.openxmlformats.org/drawingml/2006/table">
            <a:tbl>
              <a:tblPr/>
              <a:tblGrid>
                <a:gridCol w="3105411">
                  <a:extLst>
                    <a:ext uri="{9D8B030D-6E8A-4147-A177-3AD203B41FA5}">
                      <a16:colId xmlns:a16="http://schemas.microsoft.com/office/drawing/2014/main" val="227039265"/>
                    </a:ext>
                  </a:extLst>
                </a:gridCol>
                <a:gridCol w="2171992">
                  <a:extLst>
                    <a:ext uri="{9D8B030D-6E8A-4147-A177-3AD203B41FA5}">
                      <a16:colId xmlns:a16="http://schemas.microsoft.com/office/drawing/2014/main" val="2503852541"/>
                    </a:ext>
                  </a:extLst>
                </a:gridCol>
                <a:gridCol w="2136091">
                  <a:extLst>
                    <a:ext uri="{9D8B030D-6E8A-4147-A177-3AD203B41FA5}">
                      <a16:colId xmlns:a16="http://schemas.microsoft.com/office/drawing/2014/main" val="1885872695"/>
                    </a:ext>
                  </a:extLst>
                </a:gridCol>
                <a:gridCol w="1328325">
                  <a:extLst>
                    <a:ext uri="{9D8B030D-6E8A-4147-A177-3AD203B41FA5}">
                      <a16:colId xmlns:a16="http://schemas.microsoft.com/office/drawing/2014/main" val="1393737636"/>
                    </a:ext>
                  </a:extLst>
                </a:gridCol>
                <a:gridCol w="1709772">
                  <a:extLst>
                    <a:ext uri="{9D8B030D-6E8A-4147-A177-3AD203B41FA5}">
                      <a16:colId xmlns:a16="http://schemas.microsoft.com/office/drawing/2014/main" val="371118669"/>
                    </a:ext>
                  </a:extLst>
                </a:gridCol>
              </a:tblGrid>
              <a:tr h="4781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Loss-making Vehicles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1255"/>
                  </a:ext>
                </a:extLst>
              </a:tr>
              <a:tr h="968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Rental Charge Cost ($)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Cars in Range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Days Rented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09324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215-230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622233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$797.66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-$1,691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42337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170-185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$798.58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-$21,684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20503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155-170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$763.62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-$26,821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1531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140-155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$766.65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-$28,480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27658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125-140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-$17,280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30489"/>
                  </a:ext>
                </a:extLst>
              </a:tr>
              <a:tr h="334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$774.63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-$96,314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CHOOSE YOUR FRIENDS WISELY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B5E8C7-177C-4BBE-89F9-FB7FF013A7F1}"/>
              </a:ext>
            </a:extLst>
          </p:cNvPr>
          <p:cNvSpPr txBox="1">
            <a:spLocks/>
          </p:cNvSpPr>
          <p:nvPr/>
        </p:nvSpPr>
        <p:spPr>
          <a:xfrm>
            <a:off x="684835" y="229155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MOST PROFITABLE VEHICLES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F4399A1-0009-480D-A3D4-E4FF4F085CD6}"/>
              </a:ext>
            </a:extLst>
          </p:cNvPr>
          <p:cNvSpPr txBox="1">
            <a:spLocks/>
          </p:cNvSpPr>
          <p:nvPr/>
        </p:nvSpPr>
        <p:spPr>
          <a:xfrm>
            <a:off x="6391803" y="2291556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LEAST PROFITABLE VEHICLES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19B11D-D9C3-4A11-8FCF-28B9F9D6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01100"/>
              </p:ext>
            </p:extLst>
          </p:nvPr>
        </p:nvGraphicFramePr>
        <p:xfrm>
          <a:off x="6468797" y="2978343"/>
          <a:ext cx="5029200" cy="3200402"/>
        </p:xfrm>
        <a:graphic>
          <a:graphicData uri="http://schemas.openxmlformats.org/drawingml/2006/table">
            <a:tbl>
              <a:tblPr/>
              <a:tblGrid>
                <a:gridCol w="794152">
                  <a:extLst>
                    <a:ext uri="{9D8B030D-6E8A-4147-A177-3AD203B41FA5}">
                      <a16:colId xmlns:a16="http://schemas.microsoft.com/office/drawing/2014/main" val="3398016286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1473973201"/>
                    </a:ext>
                  </a:extLst>
                </a:gridCol>
                <a:gridCol w="1422008">
                  <a:extLst>
                    <a:ext uri="{9D8B030D-6E8A-4147-A177-3AD203B41FA5}">
                      <a16:colId xmlns:a16="http://schemas.microsoft.com/office/drawing/2014/main" val="1168155857"/>
                    </a:ext>
                  </a:extLst>
                </a:gridCol>
                <a:gridCol w="1836388">
                  <a:extLst>
                    <a:ext uri="{9D8B030D-6E8A-4147-A177-3AD203B41FA5}">
                      <a16:colId xmlns:a16="http://schemas.microsoft.com/office/drawing/2014/main" val="4191603309"/>
                    </a:ext>
                  </a:extLst>
                </a:gridCol>
              </a:tblGrid>
              <a:tr h="76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 </a:t>
                      </a:r>
                      <a:b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11317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Daewoo Nubira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251183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 5000CS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91285"/>
                  </a:ext>
                </a:extLst>
              </a:tr>
              <a:tr h="25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04362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 Relay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50213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Plymouth Volare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3727"/>
                  </a:ext>
                </a:extLst>
              </a:tr>
              <a:tr h="25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-$7,692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78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4E2E88-AD98-4FE1-BA09-523419B1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51257"/>
              </p:ext>
            </p:extLst>
          </p:nvPr>
        </p:nvGraphicFramePr>
        <p:xfrm>
          <a:off x="749128" y="3038019"/>
          <a:ext cx="5029200" cy="3200399"/>
        </p:xfrm>
        <a:graphic>
          <a:graphicData uri="http://schemas.openxmlformats.org/drawingml/2006/table">
            <a:tbl>
              <a:tblPr/>
              <a:tblGrid>
                <a:gridCol w="818415">
                  <a:extLst>
                    <a:ext uri="{9D8B030D-6E8A-4147-A177-3AD203B41FA5}">
                      <a16:colId xmlns:a16="http://schemas.microsoft.com/office/drawing/2014/main" val="3129544806"/>
                    </a:ext>
                  </a:extLst>
                </a:gridCol>
                <a:gridCol w="952389">
                  <a:extLst>
                    <a:ext uri="{9D8B030D-6E8A-4147-A177-3AD203B41FA5}">
                      <a16:colId xmlns:a16="http://schemas.microsoft.com/office/drawing/2014/main" val="1595697146"/>
                    </a:ext>
                  </a:extLst>
                </a:gridCol>
                <a:gridCol w="1422008">
                  <a:extLst>
                    <a:ext uri="{9D8B030D-6E8A-4147-A177-3AD203B41FA5}">
                      <a16:colId xmlns:a16="http://schemas.microsoft.com/office/drawing/2014/main" val="860881885"/>
                    </a:ext>
                  </a:extLst>
                </a:gridCol>
                <a:gridCol w="1836388">
                  <a:extLst>
                    <a:ext uri="{9D8B030D-6E8A-4147-A177-3AD203B41FA5}">
                      <a16:colId xmlns:a16="http://schemas.microsoft.com/office/drawing/2014/main" val="1549522341"/>
                    </a:ext>
                  </a:extLst>
                </a:gridCol>
              </a:tblGrid>
              <a:tr h="596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856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Grand Prix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36775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Ranger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$130,994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05285"/>
                  </a:ext>
                </a:extLst>
              </a:tr>
              <a:tr h="596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Grand Marquis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$129,392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38279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Town 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$122,154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85620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$121,540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2513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$642,828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54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DOES FUTURE HOLD?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F7FE119-587D-4A75-AD4A-6FC3BF01E0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129312"/>
              </p:ext>
            </p:extLst>
          </p:nvPr>
        </p:nvGraphicFramePr>
        <p:xfrm>
          <a:off x="1781175" y="1853408"/>
          <a:ext cx="7953377" cy="2005965"/>
        </p:xfrm>
        <a:graphic>
          <a:graphicData uri="http://schemas.openxmlformats.org/drawingml/2006/table">
            <a:tbl>
              <a:tblPr/>
              <a:tblGrid>
                <a:gridCol w="2999448">
                  <a:extLst>
                    <a:ext uri="{9D8B030D-6E8A-4147-A177-3AD203B41FA5}">
                      <a16:colId xmlns:a16="http://schemas.microsoft.com/office/drawing/2014/main" val="4051254778"/>
                    </a:ext>
                  </a:extLst>
                </a:gridCol>
                <a:gridCol w="1615833">
                  <a:extLst>
                    <a:ext uri="{9D8B030D-6E8A-4147-A177-3AD203B41FA5}">
                      <a16:colId xmlns:a16="http://schemas.microsoft.com/office/drawing/2014/main" val="2309790896"/>
                    </a:ext>
                  </a:extLst>
                </a:gridCol>
                <a:gridCol w="1722263">
                  <a:extLst>
                    <a:ext uri="{9D8B030D-6E8A-4147-A177-3AD203B41FA5}">
                      <a16:colId xmlns:a16="http://schemas.microsoft.com/office/drawing/2014/main" val="3671782266"/>
                    </a:ext>
                  </a:extLst>
                </a:gridCol>
                <a:gridCol w="1615833">
                  <a:extLst>
                    <a:ext uri="{9D8B030D-6E8A-4147-A177-3AD203B41FA5}">
                      <a16:colId xmlns:a16="http://schemas.microsoft.com/office/drawing/2014/main" val="158514188"/>
                    </a:ext>
                  </a:extLst>
                </a:gridCol>
              </a:tblGrid>
              <a:tr h="21815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 Model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4629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Daily Rate Tiers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 of 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38023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125-140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8,351,086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5,339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7261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140-155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1,942,062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54,561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5625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155-170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1,938,058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143,134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5123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170-185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1,668,285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97,220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5735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185-200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2,104,832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22,586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229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200-215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2,050,287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2,450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0466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215-230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1,978,783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286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BD90B-06D5-4D9A-81B6-74CAFA79C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95786"/>
              </p:ext>
            </p:extLst>
          </p:nvPr>
        </p:nvGraphicFramePr>
        <p:xfrm>
          <a:off x="1781176" y="3996058"/>
          <a:ext cx="7953375" cy="2005965"/>
        </p:xfrm>
        <a:graphic>
          <a:graphicData uri="http://schemas.openxmlformats.org/drawingml/2006/table">
            <a:tbl>
              <a:tblPr/>
              <a:tblGrid>
                <a:gridCol w="2963371">
                  <a:extLst>
                    <a:ext uri="{9D8B030D-6E8A-4147-A177-3AD203B41FA5}">
                      <a16:colId xmlns:a16="http://schemas.microsoft.com/office/drawing/2014/main" val="2436281643"/>
                    </a:ext>
                  </a:extLst>
                </a:gridCol>
                <a:gridCol w="1624156">
                  <a:extLst>
                    <a:ext uri="{9D8B030D-6E8A-4147-A177-3AD203B41FA5}">
                      <a16:colId xmlns:a16="http://schemas.microsoft.com/office/drawing/2014/main" val="4102448250"/>
                    </a:ext>
                  </a:extLst>
                </a:gridCol>
                <a:gridCol w="1900753">
                  <a:extLst>
                    <a:ext uri="{9D8B030D-6E8A-4147-A177-3AD203B41FA5}">
                      <a16:colId xmlns:a16="http://schemas.microsoft.com/office/drawing/2014/main" val="3807464162"/>
                    </a:ext>
                  </a:extLst>
                </a:gridCol>
                <a:gridCol w="1465095">
                  <a:extLst>
                    <a:ext uri="{9D8B030D-6E8A-4147-A177-3AD203B41FA5}">
                      <a16:colId xmlns:a16="http://schemas.microsoft.com/office/drawing/2014/main" val="14119580"/>
                    </a:ext>
                  </a:extLst>
                </a:gridCol>
              </a:tblGrid>
              <a:tr h="21815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2019 Projections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0286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Daily Rate Tiers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Count of 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Days Rented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4635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125-140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$223,384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6,407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5566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140-155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$3,067,634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57,289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9543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155-170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$10,246,263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150,291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1863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170-185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$8,676,050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111,803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5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185-200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$2,165,546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25,974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2682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200-215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$229,446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2,818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931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215-230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$19,391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4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3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DOES FUTURE HOLD?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29ED94-103C-4A09-B7A2-D23F5C2B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03888"/>
              </p:ext>
            </p:extLst>
          </p:nvPr>
        </p:nvGraphicFramePr>
        <p:xfrm>
          <a:off x="1547604" y="1673826"/>
          <a:ext cx="9819353" cy="2270034"/>
        </p:xfrm>
        <a:graphic>
          <a:graphicData uri="http://schemas.openxmlformats.org/drawingml/2006/table">
            <a:tbl>
              <a:tblPr/>
              <a:tblGrid>
                <a:gridCol w="2918838">
                  <a:extLst>
                    <a:ext uri="{9D8B030D-6E8A-4147-A177-3AD203B41FA5}">
                      <a16:colId xmlns:a16="http://schemas.microsoft.com/office/drawing/2014/main" val="610355976"/>
                    </a:ext>
                  </a:extLst>
                </a:gridCol>
                <a:gridCol w="2268444">
                  <a:extLst>
                    <a:ext uri="{9D8B030D-6E8A-4147-A177-3AD203B41FA5}">
                      <a16:colId xmlns:a16="http://schemas.microsoft.com/office/drawing/2014/main" val="4282567449"/>
                    </a:ext>
                  </a:extLst>
                </a:gridCol>
                <a:gridCol w="1887728">
                  <a:extLst>
                    <a:ext uri="{9D8B030D-6E8A-4147-A177-3AD203B41FA5}">
                      <a16:colId xmlns:a16="http://schemas.microsoft.com/office/drawing/2014/main" val="3964625885"/>
                    </a:ext>
                  </a:extLst>
                </a:gridCol>
                <a:gridCol w="2744343">
                  <a:extLst>
                    <a:ext uri="{9D8B030D-6E8A-4147-A177-3AD203B41FA5}">
                      <a16:colId xmlns:a16="http://schemas.microsoft.com/office/drawing/2014/main" val="425890454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2018 Baseline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45915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Average Daily Rate ($) Tiers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Sum Profit ($)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Count of cars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Days rented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672610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125-140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$186,153.00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93282"/>
                  </a:ext>
                </a:extLst>
              </a:tr>
              <a:tr h="193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140-155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$2,921,556.00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335561"/>
                  </a:ext>
                </a:extLst>
              </a:tr>
              <a:tr h="193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155-170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$9,758,346.00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770388"/>
                  </a:ext>
                </a:extLst>
              </a:tr>
              <a:tr h="193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170-185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$7,544,391.00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781529"/>
                  </a:ext>
                </a:extLst>
              </a:tr>
              <a:tr h="193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185-200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$1,883,083.00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234137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200-215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$199,518.00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62429"/>
                  </a:ext>
                </a:extLst>
              </a:tr>
              <a:tr h="159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215-230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$16,862.00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29943"/>
                  </a:ext>
                </a:extLst>
              </a:tr>
              <a:tr h="193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$22,509,909.00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8070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DF0CD1-383A-43B2-84BA-3BDB60D58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13780"/>
              </p:ext>
            </p:extLst>
          </p:nvPr>
        </p:nvGraphicFramePr>
        <p:xfrm>
          <a:off x="1547604" y="4155661"/>
          <a:ext cx="9794647" cy="2358805"/>
        </p:xfrm>
        <a:graphic>
          <a:graphicData uri="http://schemas.openxmlformats.org/drawingml/2006/table">
            <a:tbl>
              <a:tblPr/>
              <a:tblGrid>
                <a:gridCol w="2918568">
                  <a:extLst>
                    <a:ext uri="{9D8B030D-6E8A-4147-A177-3AD203B41FA5}">
                      <a16:colId xmlns:a16="http://schemas.microsoft.com/office/drawing/2014/main" val="3751845444"/>
                    </a:ext>
                  </a:extLst>
                </a:gridCol>
                <a:gridCol w="2260301">
                  <a:extLst>
                    <a:ext uri="{9D8B030D-6E8A-4147-A177-3AD203B41FA5}">
                      <a16:colId xmlns:a16="http://schemas.microsoft.com/office/drawing/2014/main" val="872945197"/>
                    </a:ext>
                  </a:extLst>
                </a:gridCol>
                <a:gridCol w="1879623">
                  <a:extLst>
                    <a:ext uri="{9D8B030D-6E8A-4147-A177-3AD203B41FA5}">
                      <a16:colId xmlns:a16="http://schemas.microsoft.com/office/drawing/2014/main" val="4038942867"/>
                    </a:ext>
                  </a:extLst>
                </a:gridCol>
                <a:gridCol w="2736155">
                  <a:extLst>
                    <a:ext uri="{9D8B030D-6E8A-4147-A177-3AD203B41FA5}">
                      <a16:colId xmlns:a16="http://schemas.microsoft.com/office/drawing/2014/main" val="3001775376"/>
                    </a:ext>
                  </a:extLst>
                </a:gridCol>
              </a:tblGrid>
              <a:tr h="20404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2019 Projections @ 5% Profit Growth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609377"/>
                  </a:ext>
                </a:extLst>
              </a:tr>
              <a:tr h="4080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Avgerage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 Daily Rate ($) Tiers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Sum Profit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Count of cars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Days rented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031041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125-140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$195,461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111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140-155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$3,067,634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207897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155-170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$10,246,263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16866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170-185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$7,921,611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37467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185-200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$1,977,237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1094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200-215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$209,494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14594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215-230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$17,705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37720"/>
                  </a:ext>
                </a:extLst>
              </a:tr>
              <a:tr h="20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Grand 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$23,635,405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86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85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706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1A098-3DED-47F7-8D83-69A2E14B0714}"/>
              </a:ext>
            </a:extLst>
          </p:cNvPr>
          <p:cNvSpPr txBox="1"/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Coupons on customers rentals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Increasing bottom tier rental prices of 125-140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3BE3CD2-468C-444E-B998-016E1E787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83948"/>
              </p:ext>
            </p:extLst>
          </p:nvPr>
        </p:nvGraphicFramePr>
        <p:xfrm>
          <a:off x="6095999" y="2492376"/>
          <a:ext cx="5127203" cy="340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07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09B7-B42D-42F2-B2C1-16C352A1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14A-5DCE-4C55-862A-D05DD218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737</Words>
  <Application>Microsoft Office PowerPoint</Application>
  <PresentationFormat>Widescreen</PresentationFormat>
  <Paragraphs>282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Office Theme</vt:lpstr>
      <vt:lpstr>Lariat Car rental</vt:lpstr>
      <vt:lpstr>LARIAT 2018 PERFROMACNE</vt:lpstr>
      <vt:lpstr>THE STEEP CLIMB UP</vt:lpstr>
      <vt:lpstr>CHOOSE YOUR FRIENDS WISELY</vt:lpstr>
      <vt:lpstr>WHAT DOES FUTURE HOLD?</vt:lpstr>
      <vt:lpstr>WHAT DOES FUTURE HOLD?</vt:lpstr>
      <vt:lpstr>Additional Insights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</dc:title>
  <dc:creator>alton jr baugh</dc:creator>
  <cp:lastModifiedBy>alton jr baugh</cp:lastModifiedBy>
  <cp:revision>1</cp:revision>
  <dcterms:created xsi:type="dcterms:W3CDTF">2021-02-04T16:06:10Z</dcterms:created>
  <dcterms:modified xsi:type="dcterms:W3CDTF">2021-02-04T19:57:58Z</dcterms:modified>
</cp:coreProperties>
</file>