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/>
    <p:restoredTop sz="94719"/>
  </p:normalViewPr>
  <p:slideViewPr>
    <p:cSldViewPr snapToGrid="0">
      <p:cViewPr varScale="1">
        <p:scale>
          <a:sx n="152" d="100"/>
          <a:sy n="152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05:10:31.36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1780 14 24575,'13'0'0,"22"0"0,-12 0 0,11 0 0,-24 0 0,9-3 0,-9 2 0,26-5 0,-25 5 0,39-2 0,-36 3 0,65 0 0,-56 0 0,44 6 0,4 1 0,-35-4-2835,24 10 1,18 5 0,-17-2 2834,-18-4-1409,47 18 0,-2 3 1409,-51-14-299,16 9 0,-3-1 299,-25-9 0,15 13 0,-32-24 4241,2 10-4241,-6-9 6341,-1 15-6341,-3-13 1337,-4 12-1337,-11 23 0,4-20-1451,-4 20 1451,2-24 0,7-7 0,-17 18 0,-30 25-3152,-5-4 0,-5 1 3152,17-15 0,-6-1 0,-22 8 0,-11 1 0,14-11-201,4-9 201,-8-1 0,-18 6 0,17-6-564,1 0 564,11-11 0,-19 2 0,-1 0 0,16-4 0,18-3 0,-2-2 0,-34-1 0,-24-1 0,1-1 0,24-2-118,-8-3 118,22-2 0,-23-1 0,-7-1 0,7 0 0,21 0 0,21-1 0,1-1 0,-26 0 0,-20-3 0,1 1 0,25 2 5866,6-3-5866,-16 3 0,14 1 284,55 5-284,13 6 0,22-4 0,22 3-2696,33 9 0,5 1 2696,-14-2 0,2 0 0,27 6 0,11 2 0,-7-2 0,-21-3-187,-19-4 1,2 1 186,2 1 0,19 3 0,12 3 0,4 1 0,-5-1 0,-11-3 0,-20-3 0,-6-1 0,-1 1 0,20 3 0,21 4 0,8 2 0,-8-1 0,-22-5 0,-17-2 0,-6-1 0,16-1 0,6 1 0,-14-2 0,-6 5 0,-30-3 0,-17-5 0,0 8 0,-3-10 6057,-2 0-6057,6 3 2196,-2-2-2196,5 5 0,-9-6 0,2 3 0,-6-3 0,0 0 0,0 0 0,0 0 0,0 0 0,0 0 0,0 0 0,0 0 0,0-1 0,0 1 0,0 0 0,3 0 0,-2 0 0,5-3 0,-2 8 0,3-7 0,-3 8 0,2-6 0,-2 0 0,0 0 0,-1 0 0,0-3 0,-2 2 0,2-2 0,0 0 0,0-1 0,1-3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05:18:24.87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2238 122 24575,'4'-6'0,"2"-1"0,-5 0 0,5 0 0,-2 0 0,3 0 0,0 0 0,0 0 0,54-18 0,-40 16 0,35-7 0,1 3 0,-37 11-3392,61 0 0,7 2 3392,-44 2-2000,44 9 1,-4 2 1999,-54-8 0,45 27 0,-63-26 0,9 22 0,-18-19 0,-3 24 0,-3-22 0,-19 43 0,13-39 0,-36 44 0,36-48 0,-57 37 0,39-35 0,-32 18 0,-4 0 0,17-12 0,-10 6 0,-15 7 0,12-7 0,7-5 0,-11 7 0,-14 7 0,15-7 0,12-7 0,-1 3 0,-2 3 944,-21 13-944,49-24 0,-54 34 0,65-36 0,-4 5 0,16-12 5271,9-6-5271,0 0 4568,9 0-4568,-6 0 0,84 0 0,-51 0 0,34 0 0,0 0 0,-32 0 0,27 0 0,-3 0 0,-41 0 0,36 4 0,-4 3 0,-40-1 0,37 6 0,-53-6 0,2 1 0,-5 1 0,5 21 0,-5-17 0,9 61 0,-4-45-3392,7 63 0,1 9 3392,-1-40-2269,4 38 1,-1-5 2268,-8-54-1454,6 26 1454,-14-20 0,0-18-454,0 11 454,0-15 3592,0-10-3592,0 4 0,0 5 0,0-11 5371,-7 35-5371,2-33 0,-23 45 0,13-43 0,-45 45 0,40-49 0,-68 30 0,65-38 0,-38-2 0,-24 0 0,13-3 632,2-6-632,12 0 0,-24-5 0,-15-3 0,-6 0 0,2-1 0,10 2 0,19 4 0,-10-1 0,-2-2 0,12 1 0,-18-5 0,-14-2 0,-6-2 0,1 0 0,6 1 0,13 3 0,20 5 0,-9-2 0,5 1 0,-17-4 0,-19-4 0,5 1 0,28 3 1054,15-1-1054,-14 0 0,67 14 0,3-1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B1E9-389D-2BF8-730C-5CFE7215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7A696-1014-601B-130B-905C64D8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FDD4-537A-FDAF-015C-D1E77B81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8338-656C-4B79-888D-82BD152F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430A-1EE9-09E3-B4CC-633153C9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3A6-AE72-B20E-18BB-EA9D5CB0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70015-E276-0DEB-AD13-DD6F9C8B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AAF1-8C02-50BA-6D12-47954347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EE63-3C69-1906-DC12-0969DA48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E2AD-2D37-1B7C-AC36-D528D7CF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9522-B6A1-605C-4DA7-4B174146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9973-ABA0-80AF-3067-B9C74D4D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03EB-1575-39CD-7D0F-2C350211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D6AE-0DF7-DA01-3AAA-2488E114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E68C-2461-3C26-AC53-7BF170F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0C2-54FF-7B32-07FE-7803EDE0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9F16-B3BD-D3D2-FF2E-854D75C2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C307-1CE2-164B-7A05-D96AA23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989B-4691-1A44-950A-0CB4055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52F7-649F-4B8D-43FC-6F6C472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DB5D-18A2-4422-64C0-C16E0AAC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0114-2224-BE32-0C60-FCE8BDF0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9B9E-8AAE-B8BF-5585-A159D2B1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906B-BE42-8361-0687-DF8C810D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1D83-01EC-15F1-5FA8-6773166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A708-EC72-DB97-0FE6-49941239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3636-F557-3908-3198-6A4AF6A5D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C073-D382-472E-8D57-2B3B01CE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4D98F-2A41-5525-BD82-6EBC0684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8A5D-C985-3B41-CD67-5B1633B8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4655-9C41-FC5F-7EB2-DD657700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3273-46D4-7081-2D28-1EF31748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19C8-363C-576A-B853-5674DDA4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C7D7-5BAE-0417-134E-FCA2B78A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4CDA9-B549-E965-7037-6512FB0E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5F1C6-654D-3CA1-0014-98E10C9AD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3F3E4-27F6-CC9E-4462-1A68C8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5B032-9383-3707-E642-57F17362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961E-FAA0-0FE6-E2EE-D5921CB2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011C-0886-00D0-B6A0-46FB112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6D54C-2C4D-2B14-6FE1-6A82A10E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B64E-2101-0CDF-F699-F1437241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5E31-14A9-EC3F-B40F-7F69036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7A03A-A7E5-DAEF-002B-E1B8934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A5EC5-8FB2-09FB-1BC1-FDF16F1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F3502-E673-AE25-5968-6563DE7E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CA3A-A48A-5F37-2D0F-9586F55D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50AA-5FF2-23B3-E172-69C985EA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C7468-9E38-A8EF-8151-6ADFFFD6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75F3-5B33-335B-E0FC-C1E22F96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754A-B4B7-5D12-B0B9-7135FFE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B948-A046-F535-672F-73CF98EE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9848-E5C1-5759-3ED8-95BFA2ED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B9BEB-237E-15EC-E323-85DB1EABA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ACD83-43BE-4ECC-1D4C-A212E300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21C8-E8AB-5ABB-C8E4-4A7D95F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A5BA8-01D8-F3EB-0E8D-BEA9DC4B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C246-B13A-7377-821B-42799C8A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BCCE4-CE0C-9962-F141-5B51CA81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C09CF-5EC5-31DF-3AB0-3605AE00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F9D4-2897-CB14-C88E-F699D71F7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66BA-17A6-7841-8BAC-477FA90C3AC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D44B-A744-0C88-4FD4-0E5DEA2F5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5B39-B6B0-2ADE-3AA4-13A30BBC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8584-F9B0-E14B-88D2-83678881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790CB-0B02-F1CA-0753-EB32E0A499FC}"/>
              </a:ext>
            </a:extLst>
          </p:cNvPr>
          <p:cNvSpPr txBox="1"/>
          <p:nvPr/>
        </p:nvSpPr>
        <p:spPr>
          <a:xfrm>
            <a:off x="0" y="0"/>
            <a:ext cx="543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Choice between Online order || In-person order</a:t>
            </a:r>
          </a:p>
          <a:p>
            <a:br>
              <a:rPr lang="en-US" altLang="ko-KR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2873B-572E-56B3-D0C8-EC6346733FB9}"/>
              </a:ext>
            </a:extLst>
          </p:cNvPr>
          <p:cNvSpPr/>
          <p:nvPr/>
        </p:nvSpPr>
        <p:spPr>
          <a:xfrm>
            <a:off x="4409302" y="923330"/>
            <a:ext cx="3373395" cy="5412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F923C-692B-DE64-1B7A-A4F4E52F9D5E}"/>
              </a:ext>
            </a:extLst>
          </p:cNvPr>
          <p:cNvSpPr/>
          <p:nvPr/>
        </p:nvSpPr>
        <p:spPr>
          <a:xfrm>
            <a:off x="5080931" y="2635364"/>
            <a:ext cx="2030136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F69BE-C9C1-1205-F195-39F176BA15EF}"/>
              </a:ext>
            </a:extLst>
          </p:cNvPr>
          <p:cNvSpPr/>
          <p:nvPr/>
        </p:nvSpPr>
        <p:spPr>
          <a:xfrm>
            <a:off x="5080931" y="3976452"/>
            <a:ext cx="2030136" cy="58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8B028-4059-6065-3D8E-18612779E69F}"/>
              </a:ext>
            </a:extLst>
          </p:cNvPr>
          <p:cNvSpPr txBox="1"/>
          <p:nvPr/>
        </p:nvSpPr>
        <p:spPr>
          <a:xfrm>
            <a:off x="5335398" y="2793534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order(?)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EEE1-813D-086D-5990-ECD782D7EA86}"/>
              </a:ext>
            </a:extLst>
          </p:cNvPr>
          <p:cNvSpPr txBox="1"/>
          <p:nvPr/>
        </p:nvSpPr>
        <p:spPr>
          <a:xfrm>
            <a:off x="5335398" y="4086196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In-person order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116422-7721-4567-793D-FDDD993B562D}"/>
              </a:ext>
            </a:extLst>
          </p:cNvPr>
          <p:cNvCxnSpPr/>
          <p:nvPr/>
        </p:nvCxnSpPr>
        <p:spPr>
          <a:xfrm flipH="1" flipV="1">
            <a:off x="2323750" y="2357306"/>
            <a:ext cx="2860646" cy="43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898908-4BB6-63CB-EE1A-C7E2D9585275}"/>
                  </a:ext>
                </a:extLst>
              </p14:cNvPr>
              <p14:cNvContentPartPr/>
              <p14:nvPr/>
            </p14:nvContentPartPr>
            <p14:xfrm>
              <a:off x="1152578" y="2142951"/>
              <a:ext cx="1066320" cy="66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898908-4BB6-63CB-EE1A-C7E2D9585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578" y="2133951"/>
                <a:ext cx="1083960" cy="680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351E2F-446A-1259-6A92-7BD168661889}"/>
              </a:ext>
            </a:extLst>
          </p:cNvPr>
          <p:cNvCxnSpPr/>
          <p:nvPr/>
        </p:nvCxnSpPr>
        <p:spPr>
          <a:xfrm flipH="1" flipV="1">
            <a:off x="2323750" y="3976452"/>
            <a:ext cx="2860646" cy="24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EC17EB-FF7D-1714-BC0F-DFDD3EEC006B}"/>
                  </a:ext>
                </a:extLst>
              </p14:cNvPr>
              <p14:cNvContentPartPr/>
              <p14:nvPr/>
            </p14:nvContentPartPr>
            <p14:xfrm>
              <a:off x="740378" y="3637311"/>
              <a:ext cx="1087560" cy="72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EC17EB-FF7D-1714-BC0F-DFDD3EEC0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378" y="3628311"/>
                <a:ext cx="110520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2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C2685A-D5B9-3724-B832-6562BA2B8AE7}"/>
              </a:ext>
            </a:extLst>
          </p:cNvPr>
          <p:cNvSpPr txBox="1"/>
          <p:nvPr/>
        </p:nvSpPr>
        <p:spPr>
          <a:xfrm>
            <a:off x="0" y="0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Online order(?)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3F0D5-652B-EE72-1D3E-6EB325FD136F}"/>
              </a:ext>
            </a:extLst>
          </p:cNvPr>
          <p:cNvSpPr/>
          <p:nvPr/>
        </p:nvSpPr>
        <p:spPr>
          <a:xfrm>
            <a:off x="4409302" y="989901"/>
            <a:ext cx="3373395" cy="5412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B8BE7-FA5B-D9C3-4AB3-D23721B65B89}"/>
              </a:ext>
            </a:extLst>
          </p:cNvPr>
          <p:cNvSpPr txBox="1"/>
          <p:nvPr/>
        </p:nvSpPr>
        <p:spPr>
          <a:xfrm>
            <a:off x="4409302" y="989901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9C9E2-B802-C0C4-D2C8-0AA8CFB64176}"/>
              </a:ext>
            </a:extLst>
          </p:cNvPr>
          <p:cNvSpPr/>
          <p:nvPr/>
        </p:nvSpPr>
        <p:spPr>
          <a:xfrm>
            <a:off x="4610637" y="1728132"/>
            <a:ext cx="858985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05B1E-2344-C6AF-5B24-D15F6B3451AF}"/>
              </a:ext>
            </a:extLst>
          </p:cNvPr>
          <p:cNvSpPr/>
          <p:nvPr/>
        </p:nvSpPr>
        <p:spPr>
          <a:xfrm>
            <a:off x="5670957" y="1728132"/>
            <a:ext cx="858985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A5CAE-9B4D-F707-40D3-4A9840912002}"/>
              </a:ext>
            </a:extLst>
          </p:cNvPr>
          <p:cNvSpPr/>
          <p:nvPr/>
        </p:nvSpPr>
        <p:spPr>
          <a:xfrm>
            <a:off x="6652470" y="5629013"/>
            <a:ext cx="1015068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1B1EE-D5AF-1935-AE79-3EBA0542DCA3}"/>
              </a:ext>
            </a:extLst>
          </p:cNvPr>
          <p:cNvSpPr txBox="1"/>
          <p:nvPr/>
        </p:nvSpPr>
        <p:spPr>
          <a:xfrm>
            <a:off x="6761527" y="5662298"/>
            <a:ext cx="79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order</a:t>
            </a:r>
          </a:p>
        </p:txBody>
      </p:sp>
    </p:spTree>
    <p:extLst>
      <p:ext uri="{BB962C8B-B14F-4D97-AF65-F5344CB8AC3E}">
        <p14:creationId xmlns:p14="http://schemas.microsoft.com/office/powerpoint/2010/main" val="10245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3978-8C3A-B737-8B15-695760C5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510"/>
            <a:ext cx="2441895" cy="4486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장바구니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7A3BC-4BE2-D53E-FC7D-497FA6F0E228}"/>
              </a:ext>
            </a:extLst>
          </p:cNvPr>
          <p:cNvSpPr/>
          <p:nvPr/>
        </p:nvSpPr>
        <p:spPr>
          <a:xfrm>
            <a:off x="4409302" y="989901"/>
            <a:ext cx="3373395" cy="5412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105DC-670F-6336-87F1-9E36CB44C643}"/>
              </a:ext>
            </a:extLst>
          </p:cNvPr>
          <p:cNvSpPr/>
          <p:nvPr/>
        </p:nvSpPr>
        <p:spPr>
          <a:xfrm>
            <a:off x="5135459" y="2529960"/>
            <a:ext cx="1921079" cy="2332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2269C-12A6-EA7F-4D13-D47EE57A65DA}"/>
              </a:ext>
            </a:extLst>
          </p:cNvPr>
          <p:cNvSpPr txBox="1"/>
          <p:nvPr/>
        </p:nvSpPr>
        <p:spPr>
          <a:xfrm>
            <a:off x="5545123" y="3221372"/>
            <a:ext cx="116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Someone will be with you shortly.</a:t>
            </a:r>
          </a:p>
        </p:txBody>
      </p:sp>
    </p:spTree>
    <p:extLst>
      <p:ext uri="{BB962C8B-B14F-4D97-AF65-F5344CB8AC3E}">
        <p14:creationId xmlns:p14="http://schemas.microsoft.com/office/powerpoint/2010/main" val="280072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440775-0E9A-8CF1-645E-44899C66CA71}"/>
              </a:ext>
            </a:extLst>
          </p:cNvPr>
          <p:cNvSpPr/>
          <p:nvPr/>
        </p:nvSpPr>
        <p:spPr>
          <a:xfrm>
            <a:off x="4409302" y="989901"/>
            <a:ext cx="3373395" cy="5412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C0396-1F61-ED25-821E-9A0C9F343CF9}"/>
              </a:ext>
            </a:extLst>
          </p:cNvPr>
          <p:cNvSpPr txBox="1"/>
          <p:nvPr/>
        </p:nvSpPr>
        <p:spPr>
          <a:xfrm>
            <a:off x="4984458" y="3105834"/>
            <a:ext cx="222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Our staff will be with you shortly</a:t>
            </a:r>
          </a:p>
        </p:txBody>
      </p:sp>
    </p:spTree>
    <p:extLst>
      <p:ext uri="{BB962C8B-B14F-4D97-AF65-F5344CB8AC3E}">
        <p14:creationId xmlns:p14="http://schemas.microsoft.com/office/powerpoint/2010/main" val="11463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E7D24-1DF1-7158-4325-74AB5B7463B8}"/>
              </a:ext>
            </a:extLst>
          </p:cNvPr>
          <p:cNvSpPr/>
          <p:nvPr/>
        </p:nvSpPr>
        <p:spPr>
          <a:xfrm>
            <a:off x="4409301" y="772503"/>
            <a:ext cx="3373395" cy="5412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6ACD1-3F33-BD4C-19DF-3FFDF2E96879}"/>
              </a:ext>
            </a:extLst>
          </p:cNvPr>
          <p:cNvSpPr/>
          <p:nvPr/>
        </p:nvSpPr>
        <p:spPr>
          <a:xfrm>
            <a:off x="5038986" y="1442907"/>
            <a:ext cx="211402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83AD1-1B1B-200D-5FB5-3646B647C7CC}"/>
              </a:ext>
            </a:extLst>
          </p:cNvPr>
          <p:cNvSpPr/>
          <p:nvPr/>
        </p:nvSpPr>
        <p:spPr>
          <a:xfrm>
            <a:off x="5038986" y="2347519"/>
            <a:ext cx="211402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ED835-8FEC-F696-AD56-A98D880CE126}"/>
              </a:ext>
            </a:extLst>
          </p:cNvPr>
          <p:cNvSpPr/>
          <p:nvPr/>
        </p:nvSpPr>
        <p:spPr>
          <a:xfrm>
            <a:off x="5038986" y="3252131"/>
            <a:ext cx="211402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D522-F953-36E6-B07E-3650B1C5EB7A}"/>
              </a:ext>
            </a:extLst>
          </p:cNvPr>
          <p:cNvSpPr/>
          <p:nvPr/>
        </p:nvSpPr>
        <p:spPr>
          <a:xfrm>
            <a:off x="5038986" y="4156743"/>
            <a:ext cx="211402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B2C29-C90F-8F13-9622-9DCA897E0009}"/>
              </a:ext>
            </a:extLst>
          </p:cNvPr>
          <p:cNvSpPr/>
          <p:nvPr/>
        </p:nvSpPr>
        <p:spPr>
          <a:xfrm>
            <a:off x="5038986" y="5061355"/>
            <a:ext cx="211402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BAD6-FCE4-5E1E-5561-A998D40C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10CC-9490-6E07-9D15-764AC03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프로세스를 지난 디바이스에만 </a:t>
            </a:r>
            <a:r>
              <a:rPr lang="en-US" altLang="ko-KR" dirty="0"/>
              <a:t>4</a:t>
            </a:r>
            <a:r>
              <a:rPr lang="ko-KR" altLang="en-US" dirty="0"/>
              <a:t>번 페이지 접근 허용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페이지 시간 제한 </a:t>
            </a:r>
            <a:r>
              <a:rPr lang="en-US" altLang="ko-KR" dirty="0"/>
              <a:t>90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장바구니</vt:lpstr>
      <vt:lpstr>PowerPoint Presentation</vt:lpstr>
      <vt:lpstr>PowerPoint Presentation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chokwony</dc:creator>
  <cp:lastModifiedBy>chokwony</cp:lastModifiedBy>
  <cp:revision>2</cp:revision>
  <dcterms:created xsi:type="dcterms:W3CDTF">2023-05-15T04:48:20Z</dcterms:created>
  <dcterms:modified xsi:type="dcterms:W3CDTF">2023-05-18T02:41:56Z</dcterms:modified>
</cp:coreProperties>
</file>