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E62AE-3C97-469E-9017-E31BCB2C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90D2F1-FB70-4612-AA99-FA3589754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B59F8F-B28D-4354-9535-9F3FFE0D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595-43E9-410E-9B03-14A8E1D4560C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B41FE8-B9E7-4BB0-B878-667BAD29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61CDC6-0489-490A-94F3-5617154C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BC7-23CB-4EC8-9BBC-23FC85D7F8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331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B3F78-A9E4-4C4F-8D52-1633D0E4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32DE68-0577-42FD-89E4-05D06BDC2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09829-54C7-44B9-81AB-3CB3B980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595-43E9-410E-9B03-14A8E1D4560C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56C98-EDB3-45A3-A98D-D63C55BC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8EE2CD-9477-4916-93AE-B913C234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BC7-23CB-4EC8-9BBC-23FC85D7F8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727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83B8F4-FD10-4195-AC9C-AC4924928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70E433-E6F1-4004-9765-01712AD56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10ABE4-B8E5-4619-A06A-EF6967FE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595-43E9-410E-9B03-14A8E1D4560C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5751C-EC3D-4C2E-A086-0EBBEB56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A6FDC4-4D99-4E43-BE81-2F41A8E5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BC7-23CB-4EC8-9BBC-23FC85D7F8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7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71673-FB5D-4190-B631-24D9241E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9F741-076F-4C89-AC0B-9A5412473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6FDE1-319C-47CA-ADA6-F502B757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595-43E9-410E-9B03-14A8E1D4560C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D3D44E-5C71-48AA-BD2D-CE9F28C9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0F276-4954-416A-B80E-B3D91D5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BC7-23CB-4EC8-9BBC-23FC85D7F8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483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EC4A1-B131-4E01-A17E-5116C280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24FD80-5EE9-47ED-A2B3-41E7769E6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0FD787-67F0-4FCB-B653-DE81A914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595-43E9-410E-9B03-14A8E1D4560C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143B5-AECE-46E2-818A-0BD397EF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270D1B-4E39-4B0D-953E-8AA46912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BC7-23CB-4EC8-9BBC-23FC85D7F8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017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06F45-AD6D-4638-A5B7-ADE3E347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A6265-87C8-46E2-9ABE-BF850228C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9A3CCA-FF82-492D-9752-B29A4E98F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9748A1-4A70-49AF-B36F-F2CCB7A7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595-43E9-410E-9B03-14A8E1D4560C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B8AE1F-2C54-4F0A-92B8-14551A30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693570-FD19-4847-9B1E-E5E523AF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BC7-23CB-4EC8-9BBC-23FC85D7F8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574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A897B-651C-48AA-A0CF-58B1D087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ACBB08-B3E3-4E88-95CB-5FD752E9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50A6D2-F461-4519-AC77-498CECCF5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E857A6-E168-475F-B33E-D751BD78E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A54764-8E70-44EE-A1D9-AF6A28BD1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6DC1C6-5B91-432F-BDB7-6DC99DFB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595-43E9-410E-9B03-14A8E1D4560C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EE263A-7462-4342-A6A1-2F34E332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2F374E-5306-4347-8056-0B8CF8F6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BC7-23CB-4EC8-9BBC-23FC85D7F8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722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EB77C-F6E3-4A32-B9BB-AEB03A34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6C3A42-56AC-4CC4-9E44-EB421AE3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595-43E9-410E-9B03-14A8E1D4560C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A43CE-62CA-4DB8-AEF7-F23E48DF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679054-04B8-4449-BB52-CA863F47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BC7-23CB-4EC8-9BBC-23FC85D7F8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178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E85D4E-5842-43C3-BFB9-1DCBFF54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595-43E9-410E-9B03-14A8E1D4560C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486AC8-7CAE-47D1-8EB2-F0760828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CBE2A2-49E0-4112-BC1B-E739E879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BC7-23CB-4EC8-9BBC-23FC85D7F8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677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286EC-DD3F-4EDC-ABB3-679FD05A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038302-1B06-4605-9051-FEE49D41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BB29C0-A5AC-45C6-830B-661A42A5A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CF2B2B-3462-45A8-9DEC-9B1ABA24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595-43E9-410E-9B03-14A8E1D4560C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045266-E90B-4DFB-BD4E-1E7008A4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B781CD-53F9-4B68-8F21-B06047F8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BC7-23CB-4EC8-9BBC-23FC85D7F8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314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DC46B-5B59-4831-A147-0BEE15CF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9E0E2E-51CB-4F35-B7F4-768DAC30A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645691-10BA-4831-95DB-81079A901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908F6B-B2FC-4A52-936D-957EFAE0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595-43E9-410E-9B03-14A8E1D4560C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971C29-EDCC-4FDA-BB6C-A4573484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9D32B3-F2B8-484A-873E-36FC4C54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BC7-23CB-4EC8-9BBC-23FC85D7F8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95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1F37BC-E4D3-44F9-A755-A1064A00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BEF1B-941B-43F2-94DD-DDB5DCF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14926-8ED0-444A-BC6D-B2FF187DF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CB595-43E9-410E-9B03-14A8E1D4560C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5C9F00-780C-4879-800C-11789E9FB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7DC35A-88D0-4E02-B2DE-3F8B7A116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4BC7-23CB-4EC8-9BBC-23FC85D7F8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482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ntalla de una computadora&#10;&#10;Descripción generada automáticamente">
            <a:extLst>
              <a:ext uri="{FF2B5EF4-FFF2-40B4-BE49-F238E27FC236}">
                <a16:creationId xmlns:a16="http://schemas.microsoft.com/office/drawing/2014/main" id="{1CE2AA76-5ED6-4324-A70A-543A1B5BE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47" y="74645"/>
            <a:ext cx="6792686" cy="786570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6C20200-247D-49E4-B0E9-F0B602622939}"/>
              </a:ext>
            </a:extLst>
          </p:cNvPr>
          <p:cNvSpPr/>
          <p:nvPr/>
        </p:nvSpPr>
        <p:spPr>
          <a:xfrm rot="17350286">
            <a:off x="6815945" y="3549533"/>
            <a:ext cx="549258" cy="194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EAF9477-1B77-4D03-90E6-454A56AC6FF7}"/>
              </a:ext>
            </a:extLst>
          </p:cNvPr>
          <p:cNvSpPr/>
          <p:nvPr/>
        </p:nvSpPr>
        <p:spPr>
          <a:xfrm rot="18502683">
            <a:off x="4754144" y="3840940"/>
            <a:ext cx="549258" cy="194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6B62367-D8F4-430E-B73E-E7D51F2BC08A}"/>
              </a:ext>
            </a:extLst>
          </p:cNvPr>
          <p:cNvSpPr/>
          <p:nvPr/>
        </p:nvSpPr>
        <p:spPr>
          <a:xfrm rot="14728537">
            <a:off x="6715276" y="2032523"/>
            <a:ext cx="549258" cy="194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3AD62-7B58-4943-AB2E-39A5C865D4A3}"/>
              </a:ext>
            </a:extLst>
          </p:cNvPr>
          <p:cNvSpPr/>
          <p:nvPr/>
        </p:nvSpPr>
        <p:spPr>
          <a:xfrm rot="17624733">
            <a:off x="3805695" y="2356880"/>
            <a:ext cx="549258" cy="194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C4CC469-E054-4DB6-99B3-108EAB18F49E}"/>
              </a:ext>
            </a:extLst>
          </p:cNvPr>
          <p:cNvSpPr/>
          <p:nvPr/>
        </p:nvSpPr>
        <p:spPr>
          <a:xfrm rot="14513465">
            <a:off x="3988721" y="4477362"/>
            <a:ext cx="549258" cy="194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6206206-ECAA-4B7C-8D10-1D70ED577E16}"/>
              </a:ext>
            </a:extLst>
          </p:cNvPr>
          <p:cNvSpPr/>
          <p:nvPr/>
        </p:nvSpPr>
        <p:spPr>
          <a:xfrm rot="12661133">
            <a:off x="6103845" y="4630141"/>
            <a:ext cx="549258" cy="194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4B477AB-21C4-4762-9A95-31B3822599CE}"/>
              </a:ext>
            </a:extLst>
          </p:cNvPr>
          <p:cNvSpPr/>
          <p:nvPr/>
        </p:nvSpPr>
        <p:spPr>
          <a:xfrm rot="15525992">
            <a:off x="6998195" y="5025311"/>
            <a:ext cx="549258" cy="194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4B7875D-04EF-42B4-902A-581121FC373A}"/>
              </a:ext>
            </a:extLst>
          </p:cNvPr>
          <p:cNvSpPr/>
          <p:nvPr/>
        </p:nvSpPr>
        <p:spPr>
          <a:xfrm>
            <a:off x="4074008" y="2765061"/>
            <a:ext cx="1445948" cy="788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5476616-0C9F-4992-8538-18FFD74154AB}"/>
              </a:ext>
            </a:extLst>
          </p:cNvPr>
          <p:cNvSpPr/>
          <p:nvPr/>
        </p:nvSpPr>
        <p:spPr>
          <a:xfrm rot="3015568">
            <a:off x="3542546" y="3492499"/>
            <a:ext cx="1445948" cy="788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9711CDA-F42C-47C6-9083-288F86223876}"/>
              </a:ext>
            </a:extLst>
          </p:cNvPr>
          <p:cNvSpPr/>
          <p:nvPr/>
        </p:nvSpPr>
        <p:spPr>
          <a:xfrm rot="254237">
            <a:off x="4199576" y="4244255"/>
            <a:ext cx="1445948" cy="788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FEC8FED-2C08-4CF3-B1A4-7242B2293EF6}"/>
              </a:ext>
            </a:extLst>
          </p:cNvPr>
          <p:cNvSpPr/>
          <p:nvPr/>
        </p:nvSpPr>
        <p:spPr>
          <a:xfrm rot="18627038">
            <a:off x="6425580" y="4219298"/>
            <a:ext cx="1445948" cy="788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3BB05E4-9CE2-498D-AFB4-79D00F7CC046}"/>
              </a:ext>
            </a:extLst>
          </p:cNvPr>
          <p:cNvSpPr/>
          <p:nvPr/>
        </p:nvSpPr>
        <p:spPr>
          <a:xfrm rot="1140660">
            <a:off x="5473527" y="3660938"/>
            <a:ext cx="1445948" cy="788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285C218-1000-4715-B39D-A77EA83E5859}"/>
              </a:ext>
            </a:extLst>
          </p:cNvPr>
          <p:cNvSpPr/>
          <p:nvPr/>
        </p:nvSpPr>
        <p:spPr>
          <a:xfrm rot="19739057">
            <a:off x="5403644" y="2254266"/>
            <a:ext cx="1445948" cy="788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C32E7AB-D484-4478-99CA-BF63955B1B90}"/>
              </a:ext>
            </a:extLst>
          </p:cNvPr>
          <p:cNvSpPr/>
          <p:nvPr/>
        </p:nvSpPr>
        <p:spPr>
          <a:xfrm rot="20761458">
            <a:off x="5699771" y="4991698"/>
            <a:ext cx="1445948" cy="788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0DD3D2A-9AEE-48C8-8146-B205DDA1F471}"/>
              </a:ext>
            </a:extLst>
          </p:cNvPr>
          <p:cNvSpPr/>
          <p:nvPr/>
        </p:nvSpPr>
        <p:spPr>
          <a:xfrm rot="2576277">
            <a:off x="4824418" y="2438363"/>
            <a:ext cx="807394" cy="499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BE1DB8D-1A3C-43B8-B2F6-B5C75EC9FB89}"/>
              </a:ext>
            </a:extLst>
          </p:cNvPr>
          <p:cNvSpPr/>
          <p:nvPr/>
        </p:nvSpPr>
        <p:spPr>
          <a:xfrm rot="21397136">
            <a:off x="4058504" y="3170433"/>
            <a:ext cx="807394" cy="499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9C8AB9D-8B6B-4301-B9A0-205B5146274A}"/>
              </a:ext>
            </a:extLst>
          </p:cNvPr>
          <p:cNvSpPr/>
          <p:nvPr/>
        </p:nvSpPr>
        <p:spPr>
          <a:xfrm rot="8757387">
            <a:off x="4894280" y="4627237"/>
            <a:ext cx="807394" cy="499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87CF10A-A4D2-4194-8C85-D9DA041B13FB}"/>
              </a:ext>
            </a:extLst>
          </p:cNvPr>
          <p:cNvSpPr/>
          <p:nvPr/>
        </p:nvSpPr>
        <p:spPr>
          <a:xfrm rot="21357221">
            <a:off x="6464676" y="4060273"/>
            <a:ext cx="807394" cy="499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038A1A7-D642-445E-BBE4-DC7613C6B808}"/>
              </a:ext>
            </a:extLst>
          </p:cNvPr>
          <p:cNvSpPr/>
          <p:nvPr/>
        </p:nvSpPr>
        <p:spPr>
          <a:xfrm rot="1233860">
            <a:off x="5936575" y="5318451"/>
            <a:ext cx="807394" cy="499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6C3B84E-5201-4EFE-88D0-1E046F8855BA}"/>
              </a:ext>
            </a:extLst>
          </p:cNvPr>
          <p:cNvSpPr/>
          <p:nvPr/>
        </p:nvSpPr>
        <p:spPr>
          <a:xfrm rot="20488704">
            <a:off x="5664229" y="3301721"/>
            <a:ext cx="807394" cy="499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8D31265-A025-4BFD-A583-FB9185C2EF39}"/>
              </a:ext>
            </a:extLst>
          </p:cNvPr>
          <p:cNvSpPr/>
          <p:nvPr/>
        </p:nvSpPr>
        <p:spPr>
          <a:xfrm rot="157782">
            <a:off x="4434547" y="4847792"/>
            <a:ext cx="648660" cy="90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47AC38C-3138-443F-A301-862E094FBB62}"/>
              </a:ext>
            </a:extLst>
          </p:cNvPr>
          <p:cNvSpPr/>
          <p:nvPr/>
        </p:nvSpPr>
        <p:spPr>
          <a:xfrm rot="3134225">
            <a:off x="4812229" y="3390914"/>
            <a:ext cx="648660" cy="90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006A820-681C-49D0-9DB5-D32CC8E0FD10}"/>
              </a:ext>
            </a:extLst>
          </p:cNvPr>
          <p:cNvSpPr/>
          <p:nvPr/>
        </p:nvSpPr>
        <p:spPr>
          <a:xfrm rot="1268805">
            <a:off x="6492779" y="3181721"/>
            <a:ext cx="648660" cy="90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9A13E1C-FE14-4CCD-832E-928D0797F54F}"/>
              </a:ext>
            </a:extLst>
          </p:cNvPr>
          <p:cNvSpPr/>
          <p:nvPr/>
        </p:nvSpPr>
        <p:spPr>
          <a:xfrm rot="20968995">
            <a:off x="6601037" y="5463189"/>
            <a:ext cx="648660" cy="90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A202929-06A4-497E-9B8E-B9F5506022D0}"/>
              </a:ext>
            </a:extLst>
          </p:cNvPr>
          <p:cNvSpPr/>
          <p:nvPr/>
        </p:nvSpPr>
        <p:spPr>
          <a:xfrm rot="157782">
            <a:off x="4292445" y="2095962"/>
            <a:ext cx="648660" cy="90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D36A126-D737-49A4-A703-17C8E1BBDBE3}"/>
              </a:ext>
            </a:extLst>
          </p:cNvPr>
          <p:cNvSpPr/>
          <p:nvPr/>
        </p:nvSpPr>
        <p:spPr>
          <a:xfrm rot="1415560">
            <a:off x="5708104" y="2722146"/>
            <a:ext cx="807394" cy="499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5B81552-0B6C-4B84-978A-90AF0D2A15CE}"/>
              </a:ext>
            </a:extLst>
          </p:cNvPr>
          <p:cNvSpPr/>
          <p:nvPr/>
        </p:nvSpPr>
        <p:spPr>
          <a:xfrm rot="19898869">
            <a:off x="6556977" y="2761649"/>
            <a:ext cx="648660" cy="90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5B81FA9-83FF-4F20-B31A-6B46042B89C2}"/>
              </a:ext>
            </a:extLst>
          </p:cNvPr>
          <p:cNvSpPr/>
          <p:nvPr/>
        </p:nvSpPr>
        <p:spPr>
          <a:xfrm rot="7725744">
            <a:off x="5950405" y="4114849"/>
            <a:ext cx="648660" cy="90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583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441B4E3-80EE-4DB5-8760-C77D33D84E89}"/>
              </a:ext>
            </a:extLst>
          </p:cNvPr>
          <p:cNvSpPr/>
          <p:nvPr/>
        </p:nvSpPr>
        <p:spPr>
          <a:xfrm>
            <a:off x="2449585" y="50334"/>
            <a:ext cx="6568580" cy="6753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24DFD85-6541-48BA-985E-67C2905B5F2D}"/>
              </a:ext>
            </a:extLst>
          </p:cNvPr>
          <p:cNvSpPr/>
          <p:nvPr/>
        </p:nvSpPr>
        <p:spPr>
          <a:xfrm>
            <a:off x="3172729" y="5469621"/>
            <a:ext cx="5493099" cy="11660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28FB101-35DF-47CA-ACF4-525D10E28B87}"/>
              </a:ext>
            </a:extLst>
          </p:cNvPr>
          <p:cNvGrpSpPr/>
          <p:nvPr/>
        </p:nvGrpSpPr>
        <p:grpSpPr>
          <a:xfrm>
            <a:off x="4939835" y="5660471"/>
            <a:ext cx="2601441" cy="784370"/>
            <a:chOff x="4613091" y="5528344"/>
            <a:chExt cx="2485396" cy="78437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F7665E9-2C7F-406F-9ED3-F2DC6F969629}"/>
                </a:ext>
              </a:extLst>
            </p:cNvPr>
            <p:cNvSpPr/>
            <p:nvPr/>
          </p:nvSpPr>
          <p:spPr>
            <a:xfrm>
              <a:off x="4676945" y="6006517"/>
              <a:ext cx="208245" cy="297809"/>
            </a:xfrm>
            <a:prstGeom prst="ellipse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229A07E-9DA4-44AD-ABEB-8754402A5C94}"/>
                </a:ext>
              </a:extLst>
            </p:cNvPr>
            <p:cNvSpPr/>
            <p:nvPr/>
          </p:nvSpPr>
          <p:spPr>
            <a:xfrm>
              <a:off x="5227822" y="6010711"/>
              <a:ext cx="208245" cy="297809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FAB59A5-5A38-4C1F-B2CB-96EF9BE52954}"/>
                </a:ext>
              </a:extLst>
            </p:cNvPr>
            <p:cNvSpPr/>
            <p:nvPr/>
          </p:nvSpPr>
          <p:spPr>
            <a:xfrm>
              <a:off x="5778699" y="6014905"/>
              <a:ext cx="208245" cy="297809"/>
            </a:xfrm>
            <a:prstGeom prst="ellipse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09132E7-29BC-448A-95E6-BCB1BF652134}"/>
                </a:ext>
              </a:extLst>
            </p:cNvPr>
            <p:cNvSpPr/>
            <p:nvPr/>
          </p:nvSpPr>
          <p:spPr>
            <a:xfrm>
              <a:off x="6329576" y="6010712"/>
              <a:ext cx="208245" cy="297809"/>
            </a:xfrm>
            <a:prstGeom prst="ellipse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EB78D5B-704D-477D-B7F5-978B905EF42E}"/>
                </a:ext>
              </a:extLst>
            </p:cNvPr>
            <p:cNvSpPr/>
            <p:nvPr/>
          </p:nvSpPr>
          <p:spPr>
            <a:xfrm>
              <a:off x="4613091" y="5534112"/>
              <a:ext cx="36259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61F088D1-235A-4711-9B48-88A691A77FB0}"/>
                </a:ext>
              </a:extLst>
            </p:cNvPr>
            <p:cNvSpPr/>
            <p:nvPr/>
          </p:nvSpPr>
          <p:spPr>
            <a:xfrm>
              <a:off x="5173037" y="5538832"/>
              <a:ext cx="35137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79F7F901-5F87-4E16-B74C-15199AAAF49D}"/>
                </a:ext>
              </a:extLst>
            </p:cNvPr>
            <p:cNvSpPr/>
            <p:nvPr/>
          </p:nvSpPr>
          <p:spPr>
            <a:xfrm>
              <a:off x="5720159" y="5529393"/>
              <a:ext cx="34817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AD99899-2CBC-44DB-A774-2B63188AC1EC}"/>
                </a:ext>
              </a:extLst>
            </p:cNvPr>
            <p:cNvSpPr/>
            <p:nvPr/>
          </p:nvSpPr>
          <p:spPr>
            <a:xfrm>
              <a:off x="6268082" y="5533063"/>
              <a:ext cx="37382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04CF0BAD-B2E4-45DC-8C3C-359BC041EE4D}"/>
                </a:ext>
              </a:extLst>
            </p:cNvPr>
            <p:cNvSpPr/>
            <p:nvPr/>
          </p:nvSpPr>
          <p:spPr>
            <a:xfrm>
              <a:off x="6913756" y="5528344"/>
              <a:ext cx="18473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8" name="Imagen 17">
            <a:extLst>
              <a:ext uri="{FF2B5EF4-FFF2-40B4-BE49-F238E27FC236}">
                <a16:creationId xmlns:a16="http://schemas.microsoft.com/office/drawing/2014/main" id="{008D1AFB-DD8D-4510-8DA6-14677CB2B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729" y="200236"/>
            <a:ext cx="5266596" cy="345582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C682D7C-867C-4D1A-8DED-D2EEA291B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011" y="3309098"/>
            <a:ext cx="5937820" cy="2061594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2797D1C1-D635-4902-9FF6-09A43522A65F}"/>
              </a:ext>
            </a:extLst>
          </p:cNvPr>
          <p:cNvSpPr/>
          <p:nvPr/>
        </p:nvSpPr>
        <p:spPr>
          <a:xfrm>
            <a:off x="9261446" y="6252943"/>
            <a:ext cx="1238323" cy="367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Siguiente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7462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Albeiro</dc:creator>
  <cp:lastModifiedBy>Albeiro</cp:lastModifiedBy>
  <cp:revision>7</cp:revision>
  <dcterms:created xsi:type="dcterms:W3CDTF">2021-05-12T21:00:19Z</dcterms:created>
  <dcterms:modified xsi:type="dcterms:W3CDTF">2021-05-13T03:26:55Z</dcterms:modified>
</cp:coreProperties>
</file>