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64" r:id="rId4"/>
    <p:sldId id="258" r:id="rId5"/>
    <p:sldId id="259" r:id="rId6"/>
    <p:sldId id="260" r:id="rId7"/>
    <p:sldId id="262" r:id="rId8"/>
    <p:sldId id="263" r:id="rId9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c5BVab5jJEaOHwvPZsgTDMBY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49671-4B0C-4D1F-96F9-DAC6D495ECA4}">
  <a:tblStyle styleId="{AB949671-4B0C-4D1F-96F9-DAC6D495EC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06CE92-04B4-4E33-A2B6-7A2E2C2F2AF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252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6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56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0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6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7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81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102" name="Google Shape;102;p1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77981" y="1717329"/>
            <a:ext cx="4224648" cy="260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0" i="0" u="none" strike="noStrike" cap="none" dirty="0" smtClean="0">
                <a:solidFill>
                  <a:schemeClr val="lt1"/>
                </a:solidFill>
                <a:latin typeface="Comfortaa" pitchFamily="2" charset="0"/>
                <a:ea typeface="Aharoni"/>
                <a:cs typeface="Aharoni"/>
                <a:sym typeface="Aharoni"/>
              </a:rPr>
              <a:t>Gamedia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lt1"/>
                </a:solidFill>
                <a:latin typeface="Comfortaa" pitchFamily="2" charset="0"/>
                <a:ea typeface="Aharoni"/>
                <a:cs typeface="Aharoni"/>
                <a:sym typeface="Aharoni"/>
              </a:rPr>
              <a:t>Descubre nuevos mundos.</a:t>
            </a:r>
            <a:endParaRPr lang="es-ES" sz="1800" b="0" i="0" u="none" strike="noStrike" cap="none" dirty="0" smtClean="0">
              <a:solidFill>
                <a:schemeClr val="lt1"/>
              </a:solidFill>
              <a:latin typeface="Comfortaa" pitchFamily="2" charset="0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4800" b="0" i="0" u="none" strike="noStrike" cap="none" dirty="0" smtClean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04" name="Google Shape;104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420914" y="5427344"/>
            <a:ext cx="1074782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2"/>
          <p:cNvGraphicFramePr/>
          <p:nvPr>
            <p:extLst>
              <p:ext uri="{D42A27DB-BD31-4B8C-83A1-F6EECF244321}">
                <p14:modId xmlns:p14="http://schemas.microsoft.com/office/powerpoint/2010/main" val="428168990"/>
              </p:ext>
            </p:extLst>
          </p:nvPr>
        </p:nvGraphicFramePr>
        <p:xfrm>
          <a:off x="722085" y="1400666"/>
          <a:ext cx="10747850" cy="42978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73925"/>
                <a:gridCol w="5373925"/>
              </a:tblGrid>
              <a:tr h="64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 smtClean="0"/>
                        <a:t>Metas</a:t>
                      </a:r>
                      <a:r>
                        <a:rPr lang="es-ES" sz="1800" u="none" strike="noStrike" cap="none" baseline="0" dirty="0" smtClean="0"/>
                        <a:t> de la Empresa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 smtClean="0"/>
                        <a:t>Metas</a:t>
                      </a:r>
                      <a:r>
                        <a:rPr lang="es-ES" sz="1800" u="none" strike="noStrike" cap="none" baseline="0" dirty="0" smtClean="0"/>
                        <a:t> de los Usuarios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</a:tr>
              <a:tr h="34733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Ganar dinero de publicidad (empresas viajes, hoteles...)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Hacer que la gente </a:t>
                      </a:r>
                      <a:r>
                        <a:rPr lang="es-ES" sz="1800" u="none" strike="noStrike" cap="none" dirty="0" smtClean="0"/>
                        <a:t>consulte y descubra nuevos</a:t>
                      </a:r>
                      <a:r>
                        <a:rPr lang="es-ES" sz="1800" u="none" strike="noStrike" cap="none" baseline="0" dirty="0" smtClean="0"/>
                        <a:t> videojuegos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Marcar la diferencia respecto a otras empresas. Hemos analizado el entorno y </a:t>
                      </a:r>
                      <a:r>
                        <a:rPr lang="es-ES" sz="1800" u="none" strike="noStrike" cap="none" dirty="0" smtClean="0"/>
                        <a:t>competencia</a:t>
                      </a:r>
                      <a:r>
                        <a:rPr lang="es-ES" sz="1800" u="none" strike="noStrike" cap="none" dirty="0"/>
                        <a:t>: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Facilidad de uso</a:t>
                      </a:r>
                      <a:endParaRPr dirty="0"/>
                    </a:p>
                    <a:p>
                      <a:pPr marL="742950" marR="0" lvl="1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 smtClean="0"/>
                        <a:t>Perfil </a:t>
                      </a:r>
                      <a:r>
                        <a:rPr lang="es-ES" sz="1800" u="none" strike="noStrike" cap="none" dirty="0"/>
                        <a:t>propio de cada usuario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u="none" strike="noStrike" cap="none" dirty="0"/>
                        <a:t>Atraer a todo tipo de gente sobre todo jóvenes. </a:t>
                      </a:r>
                      <a:r>
                        <a:rPr lang="es-ES" sz="1800" u="none" strike="noStrike" cap="none" dirty="0" smtClean="0"/>
                        <a:t>Énfasis </a:t>
                      </a:r>
                      <a:r>
                        <a:rPr lang="es-ES" sz="1800" u="none" strike="noStrike" cap="none" dirty="0"/>
                        <a:t>en personas </a:t>
                      </a:r>
                      <a:r>
                        <a:rPr lang="es-ES" sz="1800" u="none" strike="noStrike" cap="none" dirty="0" smtClean="0"/>
                        <a:t>con</a:t>
                      </a:r>
                      <a:r>
                        <a:rPr lang="es-ES" sz="1800" u="none" strike="noStrike" cap="none" baseline="0" dirty="0" smtClean="0"/>
                        <a:t> ganas de encontrar nuevos juegos y descubrir un nuevo mundo de juegos</a:t>
                      </a:r>
                      <a:r>
                        <a:rPr lang="es-ES" sz="1800" u="none" strike="noStrike" cap="none" dirty="0" smtClean="0"/>
                        <a:t>.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Descubrir</a:t>
                      </a:r>
                      <a:r>
                        <a:rPr lang="es-ES" sz="1800" baseline="0" dirty="0" smtClean="0"/>
                        <a:t> juegos nuevos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/>
                        <a:t>Conocer gente o simplemente </a:t>
                      </a:r>
                      <a:r>
                        <a:rPr lang="es-ES" sz="1800" dirty="0" smtClean="0"/>
                        <a:t>jugar</a:t>
                      </a:r>
                      <a:r>
                        <a:rPr lang="es-ES" sz="1800" baseline="0" dirty="0" smtClean="0"/>
                        <a:t> a nuevos juegos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Pagina </a:t>
                      </a:r>
                      <a:r>
                        <a:rPr lang="es-ES" sz="1800" dirty="0"/>
                        <a:t>fácil de </a:t>
                      </a:r>
                      <a:r>
                        <a:rPr lang="es-ES" sz="1800" dirty="0" smtClean="0"/>
                        <a:t>usar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s-ES" sz="1800" dirty="0" smtClean="0"/>
                        <a:t>Disfrutar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722085" y="456957"/>
            <a:ext cx="31314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 DOCUMENT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9" y="848867"/>
            <a:ext cx="4841907" cy="36213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3"/>
          <p:cNvGraphicFramePr/>
          <p:nvPr>
            <p:extLst>
              <p:ext uri="{D42A27DB-BD31-4B8C-83A1-F6EECF244321}">
                <p14:modId xmlns:p14="http://schemas.microsoft.com/office/powerpoint/2010/main" val="760815009"/>
              </p:ext>
            </p:extLst>
          </p:nvPr>
        </p:nvGraphicFramePr>
        <p:xfrm>
          <a:off x="97972" y="4796161"/>
          <a:ext cx="5998050" cy="20605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99025"/>
                <a:gridCol w="2999025"/>
              </a:tblGrid>
              <a:tr h="59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PREOCUPACIONES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smtClean="0"/>
                        <a:t>GANANCIAS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1354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 smtClean="0"/>
                        <a:t>El</a:t>
                      </a:r>
                      <a:r>
                        <a:rPr lang="es-ES" sz="1800" baseline="0" dirty="0" smtClean="0"/>
                        <a:t> usuario busca un juego que no tiene información y no quiere malgastar su dinero.</a:t>
                      </a:r>
                      <a:endParaRPr lang="es-ES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800" dirty="0" smtClean="0"/>
                        <a:t>Nuevas experiencias, nuevos</a:t>
                      </a:r>
                      <a:r>
                        <a:rPr lang="es-ES" sz="1800" baseline="0" dirty="0" smtClean="0"/>
                        <a:t> juegos, opiniones nuevas, conocimiento de juegos.</a:t>
                      </a:r>
                      <a:endParaRPr lang="es-ES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Google Shape;120;p3"/>
          <p:cNvSpPr/>
          <p:nvPr/>
        </p:nvSpPr>
        <p:spPr>
          <a:xfrm>
            <a:off x="761999" y="243868"/>
            <a:ext cx="25908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EMPATHY MAP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096000" y="631312"/>
            <a:ext cx="599802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quiere el cliente?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Descubrir juegos y opiniones nuevas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fuerzas lo motivan?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juegos nuevos o suficiente conocimiento para seleccionar un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nuevo para jugar.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podemos hacer por estos clientes?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Ofrecerle mucha diversidad de juegos y opiniones de gente experta donde puede guiarse para jugar a un juego nuevo.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son de verdad?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 que no tienen nada que hacer o quieren jugar a juegos nuevos.</a:t>
            </a:r>
            <a:endParaRPr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STORY TEMPLANCE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370069" y="2081096"/>
            <a:ext cx="11451860" cy="3462190"/>
            <a:chOff x="3357" y="823795"/>
            <a:chExt cx="11451860" cy="3462190"/>
          </a:xfrm>
        </p:grpSpPr>
        <p:sp>
          <p:nvSpPr>
            <p:cNvPr id="131" name="Google Shape;131;p4"/>
            <p:cNvSpPr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3357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Esta semana tengo vacaciones </a:t>
              </a:r>
              <a:endParaRPr dirty="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932902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jugar </a:t>
              </a:r>
              <a:r>
                <a:rPr lang="es-ES" sz="2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quiero jugar a un juego nuevo</a:t>
              </a: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5862448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una categoría que me gusta</a:t>
              </a: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8791994" y="823795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Busco un juego que me interesa </a:t>
              </a:r>
              <a:endParaRPr dirty="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3357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Ver valoración del juego </a:t>
              </a:r>
              <a:endParaRPr dirty="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2932902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Visitar link del juego y descargarlo</a:t>
              </a: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5862448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Juego y disfruto</a:t>
              </a:r>
              <a:endParaRPr dirty="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8791994" y="2688051"/>
              <a:ext cx="2663223" cy="15979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 encanta el juego y pongo una valoración y </a:t>
              </a:r>
              <a:r>
                <a:rPr lang="es-ES" sz="2200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opinion</a:t>
              </a:r>
              <a:endParaRPr dirty="0"/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5"/>
          <p:cNvGrpSpPr/>
          <p:nvPr/>
        </p:nvGrpSpPr>
        <p:grpSpPr>
          <a:xfrm>
            <a:off x="816422" y="546556"/>
            <a:ext cx="10559155" cy="6212358"/>
            <a:chOff x="744984" y="1692"/>
            <a:chExt cx="10559155" cy="6212358"/>
          </a:xfrm>
        </p:grpSpPr>
        <p:sp>
          <p:nvSpPr>
            <p:cNvPr id="153" name="Google Shape;153;p5"/>
            <p:cNvSpPr/>
            <p:nvPr/>
          </p:nvSpPr>
          <p:spPr>
            <a:xfrm>
              <a:off x="744984" y="1692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1208593" y="1692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STAGES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6168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14647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1</a:t>
              </a:r>
              <a:endParaRPr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41630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6D4CA">
                <a:alpha val="89803"/>
              </a:srgbClr>
            </a:solidFill>
            <a:ln w="12700" cap="flat" cmpd="sng">
              <a:solidFill>
                <a:srgbClr val="F6D4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480109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2</a:t>
              </a:r>
              <a:endParaRPr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07092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5D4CB">
                <a:alpha val="89803"/>
              </a:srgbClr>
            </a:solidFill>
            <a:ln w="12700" cap="flat" cmpd="sng">
              <a:solidFill>
                <a:srgbClr val="F5D4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645571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3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725542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4D4CC">
                <a:alpha val="89803"/>
              </a:srgbClr>
            </a:solidFill>
            <a:ln w="12700" cap="flat" cmpd="sng">
              <a:solidFill>
                <a:srgbClr val="F4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10337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4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380163" y="80505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4CD">
                <a:alpha val="89803"/>
              </a:srgbClr>
            </a:solidFill>
            <a:ln w="12700" cap="flat" cmpd="sng">
              <a:solidFill>
                <a:srgbClr val="F3D4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9764958" y="80505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STAGE 5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44984" y="1058720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DB784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208593" y="1058720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Metas de usuarios</a:t>
              </a: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76168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3D5CD">
                <a:alpha val="89803"/>
              </a:srgbClr>
            </a:solidFill>
            <a:ln w="12700" cap="flat" cmpd="sng">
              <a:solidFill>
                <a:srgbClr val="F3D5C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314647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Registrarse</a:t>
              </a:r>
              <a:endParaRPr dirty="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41630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2D4CE">
                <a:alpha val="89803"/>
              </a:srgbClr>
            </a:solidFill>
            <a:ln w="12700" cap="flat" cmpd="sng">
              <a:solidFill>
                <a:srgbClr val="F2D4C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80109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07092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1D5CF">
                <a:alpha val="89803"/>
              </a:srgbClr>
            </a:solidFill>
            <a:ln w="12700" cap="flat" cmpd="sng">
              <a:solidFill>
                <a:srgbClr val="F1D5C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645571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juego</a:t>
              </a: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25542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8110337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juego</a:t>
              </a:r>
              <a:endParaRPr dirty="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380163" y="1137533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F0D5D0">
                <a:alpha val="89803"/>
              </a:srgbClr>
            </a:solidFill>
            <a:ln w="12700" cap="flat" cmpd="sng">
              <a:solidFill>
                <a:srgbClr val="F0D5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9764958" y="1137533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Dejar una opinión del juego</a:t>
              </a: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44984" y="2115748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CB7C6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1208593" y="2115748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DETALLES </a:t>
              </a:r>
              <a:r>
                <a:rPr lang="es-ES" sz="1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</a:t>
              </a:r>
              <a:r>
                <a:rPr lang="es-ES" sz="13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ENTORNO</a:t>
              </a:r>
              <a:endParaRPr dirty="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76168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FD6D0">
                <a:alpha val="89803"/>
              </a:srgbClr>
            </a:solidFill>
            <a:ln w="12700" cap="flat" cmpd="sng">
              <a:solidFill>
                <a:srgbClr val="EFD6D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314647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Rellenar perfil – En un entorno tranquilo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41630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ED6D1">
                <a:alpha val="89803"/>
              </a:srgbClr>
            </a:solidFill>
            <a:ln w="12700" cap="flat" cmpd="sng">
              <a:solidFill>
                <a:srgbClr val="EED6D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480109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Buscar juego que te gusten</a:t>
              </a:r>
              <a:endParaRPr dirty="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07092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5D2">
                <a:alpha val="89803"/>
              </a:srgbClr>
            </a:solidFill>
            <a:ln w="12700" cap="flat" cmpd="sng">
              <a:solidFill>
                <a:srgbClr val="EDD5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645571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Leer la descripción del juego</a:t>
              </a: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725542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DD6D2">
                <a:alpha val="89803"/>
              </a:srgbClr>
            </a:solidFill>
            <a:ln w="12700" cap="flat" cmpd="sng">
              <a:solidFill>
                <a:srgbClr val="EDD6D2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8110337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Descargar desde el link de compra</a:t>
              </a:r>
              <a:endParaRPr dirty="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380163" y="2194562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CD6D3">
                <a:alpha val="89803"/>
              </a:srgbClr>
            </a:solidFill>
            <a:ln w="12700" cap="flat" cmpd="sng">
              <a:solidFill>
                <a:srgbClr val="ECD6D3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9764958" y="2194562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Dejar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opinión del juego y valoración</a:t>
              </a:r>
              <a:endParaRPr dirty="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44984" y="3172776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BC857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208593" y="3172776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PENSAMIENTOS USUARIOS</a:t>
              </a:r>
              <a:endParaRPr dirty="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76168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BD6D4">
                <a:alpha val="89803"/>
              </a:srgbClr>
            </a:solidFill>
            <a:ln w="12700" cap="flat" cmpd="sng">
              <a:solidFill>
                <a:srgbClr val="EBD6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314647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Pensar gustos, preferencias</a:t>
              </a:r>
              <a:endParaRPr dirty="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41630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AD7D5">
                <a:alpha val="89803"/>
              </a:srgbClr>
            </a:solidFill>
            <a:ln w="12700" cap="flat" cmpd="sng">
              <a:solidFill>
                <a:srgbClr val="EAD7D5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480109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Duda, excitación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07092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7D6">
                <a:alpha val="89803"/>
              </a:srgbClr>
            </a:solidFill>
            <a:ln w="12700" cap="flat" cmpd="sng">
              <a:solidFill>
                <a:srgbClr val="E9D7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645571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Entusiasmado, excitación</a:t>
              </a:r>
              <a:endParaRPr dirty="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725542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9D8D6">
                <a:alpha val="89803"/>
              </a:srgbClr>
            </a:solidFill>
            <a:ln w="12700" cap="flat" cmpd="sng">
              <a:solidFill>
                <a:srgbClr val="E9D8D6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8110337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Ansioso, excitado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380163" y="3251590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8D8D7">
                <a:alpha val="89803"/>
              </a:srgbClr>
            </a:solidFill>
            <a:ln w="12700" cap="flat" cmpd="sng">
              <a:solidFill>
                <a:srgbClr val="E8D8D7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9764958" y="3251590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Ansioso</a:t>
              </a:r>
              <a:endParaRPr dirty="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44984" y="4229804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F93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1208593" y="4229804"/>
              <a:ext cx="1390827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EMOCIONES</a:t>
              </a:r>
              <a:endParaRPr dirty="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168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6D9D8">
                <a:alpha val="89803"/>
              </a:srgbClr>
            </a:solidFill>
            <a:ln w="12700" cap="flat" cmpd="sng">
              <a:solidFill>
                <a:srgbClr val="E6D9D8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314647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41630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9D9">
                <a:alpha val="89803"/>
              </a:srgbClr>
            </a:solidFill>
            <a:ln w="12700" cap="flat" cmpd="sng">
              <a:solidFill>
                <a:srgbClr val="E5D9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480109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07092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5DAD9">
                <a:alpha val="89803"/>
              </a:srgbClr>
            </a:solidFill>
            <a:ln w="12700" cap="flat" cmpd="sng">
              <a:solidFill>
                <a:srgbClr val="E5DAD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645571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725542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4DBDA">
                <a:alpha val="89803"/>
              </a:srgbClr>
            </a:solidFill>
            <a:ln w="12700" cap="flat" cmpd="sng">
              <a:solidFill>
                <a:srgbClr val="E4DBD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8110337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9380163" y="4308618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3DBDB">
                <a:alpha val="89803"/>
              </a:srgbClr>
            </a:solidFill>
            <a:ln w="12700" cap="flat" cmpd="sng">
              <a:solidFill>
                <a:srgbClr val="E3DBD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9764958" y="4308618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44984" y="5286833"/>
              <a:ext cx="2318044" cy="927217"/>
            </a:xfrm>
            <a:prstGeom prst="chevron">
              <a:avLst>
                <a:gd name="adj" fmla="val 5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208593" y="5286833"/>
              <a:ext cx="1437649" cy="927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8250" rIns="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IDEAS </a:t>
              </a:r>
              <a:r>
                <a:rPr lang="es-ES" sz="13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 </a:t>
              </a:r>
              <a:r>
                <a:rPr lang="es-ES" sz="13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RECOMENDACIONES</a:t>
              </a:r>
              <a:endParaRPr dirty="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68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CDC">
                <a:alpha val="89803"/>
              </a:srgbClr>
            </a:solidFill>
            <a:ln w="12700" cap="flat" cmpd="sng">
              <a:solidFill>
                <a:srgbClr val="E2DC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314647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Gustos y preferencias predeterminadas</a:t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41630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2DDDC">
                <a:alpha val="89803"/>
              </a:srgbClr>
            </a:solidFill>
            <a:ln w="12700" cap="flat" cmpd="sng">
              <a:solidFill>
                <a:srgbClr val="E2DDD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480109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Interfaz clara,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sencillez a la hora de mostrar</a:t>
              </a:r>
              <a:endParaRPr dirty="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7092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1DDDD">
                <a:alpha val="89803"/>
              </a:srgbClr>
            </a:solidFill>
            <a:ln w="12700" cap="flat" cmpd="sng">
              <a:solidFill>
                <a:srgbClr val="E1DDD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645571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sea intuitivo</a:t>
              </a:r>
              <a:endParaRPr dirty="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725542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E0DEDE">
                <a:alpha val="89803"/>
              </a:srgbClr>
            </a:solidFill>
            <a:ln w="12700" cap="flat" cmpd="sng">
              <a:solidFill>
                <a:srgbClr val="E0DEDE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8110337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Gran cantidad </a:t>
              </a:r>
              <a:r>
                <a:rPr lang="es-ES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juegos </a:t>
              </a:r>
              <a:endParaRPr dirty="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380163" y="5365646"/>
              <a:ext cx="1923976" cy="769590"/>
            </a:xfrm>
            <a:prstGeom prst="chevron">
              <a:avLst>
                <a:gd name="adj" fmla="val 50000"/>
              </a:avLst>
            </a:prstGeom>
            <a:solidFill>
              <a:srgbClr val="DFDFDF">
                <a:alpha val="89803"/>
              </a:srgbClr>
            </a:solidFill>
            <a:ln w="12700" cap="flat" cmpd="sng">
              <a:solidFill>
                <a:srgbClr val="DFDFD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9764958" y="5365646"/>
              <a:ext cx="1154386" cy="769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7600" rIns="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Fácil e intuitivo</a:t>
              </a:r>
              <a:endParaRPr/>
            </a:p>
          </p:txBody>
        </p:sp>
      </p:grpSp>
      <p:sp>
        <p:nvSpPr>
          <p:cNvPr id="225" name="Google Shape;225;p5"/>
          <p:cNvSpPr/>
          <p:nvPr/>
        </p:nvSpPr>
        <p:spPr>
          <a:xfrm>
            <a:off x="875621" y="104775"/>
            <a:ext cx="69213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TEMPLATE – Usuario / </a:t>
            </a:r>
            <a:r>
              <a:rPr lang="es-ES" sz="20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Busca-juego</a:t>
            </a:r>
            <a:endParaRPr u="sng" dirty="0"/>
          </a:p>
        </p:txBody>
      </p:sp>
      <p:pic>
        <p:nvPicPr>
          <p:cNvPr id="226" name="Google Shape;226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8473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819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 descr="Cara sonrient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54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 descr="Cara triste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0035" y="50180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73" y="5427344"/>
            <a:ext cx="2539682" cy="2539682"/>
          </a:xfrm>
          <a:prstGeom prst="rect">
            <a:avLst/>
          </a:prstGeom>
        </p:spPr>
      </p:pic>
      <p:pic>
        <p:nvPicPr>
          <p:cNvPr id="230" name="Google Shape;230;p5" descr="Cara neutra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2062" y="5021271"/>
            <a:ext cx="487365" cy="48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/>
          <p:nvPr/>
        </p:nvSpPr>
        <p:spPr>
          <a:xfrm>
            <a:off x="217714" y="297245"/>
            <a:ext cx="11332029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JOURNEY MAP SCENARIOS TEMPLATE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446315" y="1112852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2046514" y="651187"/>
            <a:ext cx="40494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aburrimiento</a:t>
            </a:r>
            <a:endParaRPr dirty="0"/>
          </a:p>
        </p:txBody>
      </p:sp>
      <p:sp>
        <p:nvSpPr>
          <p:cNvPr id="323" name="Google Shape;323;p7"/>
          <p:cNvSpPr txBox="1"/>
          <p:nvPr/>
        </p:nvSpPr>
        <p:spPr>
          <a:xfrm>
            <a:off x="2046514" y="1574517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Deseado: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La facilidad de registro</a:t>
            </a:r>
            <a:endParaRPr dirty="0"/>
          </a:p>
        </p:txBody>
      </p:sp>
      <p:grpSp>
        <p:nvGrpSpPr>
          <p:cNvPr id="324" name="Google Shape;324;p7"/>
          <p:cNvGrpSpPr/>
          <p:nvPr/>
        </p:nvGrpSpPr>
        <p:grpSpPr>
          <a:xfrm>
            <a:off x="6706128" y="740242"/>
            <a:ext cx="4719715" cy="745218"/>
            <a:chOff x="4155" y="421442"/>
            <a:chExt cx="4719715" cy="745218"/>
          </a:xfrm>
        </p:grpSpPr>
        <p:sp>
          <p:nvSpPr>
            <p:cNvPr id="325" name="Google Shape;325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4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35" name="Google Shape;335;p7"/>
          <p:cNvSpPr txBox="1"/>
          <p:nvPr/>
        </p:nvSpPr>
        <p:spPr>
          <a:xfrm>
            <a:off x="6701973" y="1676400"/>
            <a:ext cx="13099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 a la web y veo el registro y no me gusta </a:t>
            </a:r>
            <a:endParaRPr dirty="0"/>
          </a:p>
        </p:txBody>
      </p:sp>
      <p:sp>
        <p:nvSpPr>
          <p:cNvPr id="336" name="Google Shape;336;p7"/>
          <p:cNvSpPr txBox="1"/>
          <p:nvPr/>
        </p:nvSpPr>
        <p:spPr>
          <a:xfrm>
            <a:off x="8411029" y="1676400"/>
            <a:ext cx="13099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humor cambia al ver la facilidad del registro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10239830" y="1676400"/>
            <a:ext cx="130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finalizado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446315" y="3160274"/>
            <a:ext cx="13324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</a:t>
            </a:r>
            <a:endParaRPr dirty="0"/>
          </a:p>
        </p:txBody>
      </p:sp>
      <p:sp>
        <p:nvSpPr>
          <p:cNvPr id="339" name="Google Shape;339;p7"/>
          <p:cNvSpPr txBox="1"/>
          <p:nvPr/>
        </p:nvSpPr>
        <p:spPr>
          <a:xfrm>
            <a:off x="2046514" y="2698609"/>
            <a:ext cx="404948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encontrar un </a:t>
            </a: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 que me guste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 txBox="1"/>
          <p:nvPr/>
        </p:nvSpPr>
        <p:spPr>
          <a:xfrm>
            <a:off x="2046514" y="3621939"/>
            <a:ext cx="414019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Deseado: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el juego y me guste </a:t>
            </a:r>
            <a:endParaRPr dirty="0"/>
          </a:p>
        </p:txBody>
      </p:sp>
      <p:grpSp>
        <p:nvGrpSpPr>
          <p:cNvPr id="341" name="Google Shape;341;p7"/>
          <p:cNvGrpSpPr/>
          <p:nvPr/>
        </p:nvGrpSpPr>
        <p:grpSpPr>
          <a:xfrm>
            <a:off x="6706128" y="2787664"/>
            <a:ext cx="4719715" cy="745218"/>
            <a:chOff x="4155" y="421442"/>
            <a:chExt cx="4719715" cy="745218"/>
          </a:xfrm>
        </p:grpSpPr>
        <p:sp>
          <p:nvSpPr>
            <p:cNvPr id="342" name="Google Shape;342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99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52" name="Google Shape;352;p7"/>
          <p:cNvSpPr txBox="1"/>
          <p:nvPr/>
        </p:nvSpPr>
        <p:spPr>
          <a:xfrm>
            <a:off x="6701973" y="3723822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vacaciones o tiempo para jugar</a:t>
            </a:r>
            <a:endParaRPr dirty="0"/>
          </a:p>
        </p:txBody>
      </p:sp>
      <p:sp>
        <p:nvSpPr>
          <p:cNvPr id="353" name="Google Shape;353;p7"/>
          <p:cNvSpPr txBox="1"/>
          <p:nvPr/>
        </p:nvSpPr>
        <p:spPr>
          <a:xfrm>
            <a:off x="8411029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Encuentro el juego  </a:t>
            </a:r>
            <a:endParaRPr dirty="0"/>
          </a:p>
        </p:txBody>
      </p:sp>
      <p:sp>
        <p:nvSpPr>
          <p:cNvPr id="354" name="Google Shape;354;p7"/>
          <p:cNvSpPr txBox="1"/>
          <p:nvPr/>
        </p:nvSpPr>
        <p:spPr>
          <a:xfrm>
            <a:off x="10239830" y="3723822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Hago clic en el link de compra </a:t>
            </a:r>
            <a:endParaRPr dirty="0"/>
          </a:p>
        </p:txBody>
      </p:sp>
      <p:sp>
        <p:nvSpPr>
          <p:cNvPr id="355" name="Google Shape;355;p7"/>
          <p:cNvSpPr txBox="1"/>
          <p:nvPr/>
        </p:nvSpPr>
        <p:spPr>
          <a:xfrm>
            <a:off x="326572" y="5216235"/>
            <a:ext cx="133241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opinión del juego</a:t>
            </a:r>
            <a:endParaRPr dirty="0"/>
          </a:p>
        </p:txBody>
      </p:sp>
      <p:sp>
        <p:nvSpPr>
          <p:cNvPr id="356" name="Google Shape;356;p7"/>
          <p:cNvSpPr txBox="1"/>
          <p:nvPr/>
        </p:nvSpPr>
        <p:spPr>
          <a:xfrm>
            <a:off x="1926771" y="4754570"/>
            <a:ext cx="40494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endParaRPr lang="es-E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 smtClean="0"/>
              <a:t>No poder opinar mas de 400 caracteres</a:t>
            </a:r>
            <a:endParaRPr dirty="0"/>
          </a:p>
        </p:txBody>
      </p:sp>
      <p:sp>
        <p:nvSpPr>
          <p:cNvPr id="357" name="Google Shape;357;p7"/>
          <p:cNvSpPr txBox="1"/>
          <p:nvPr/>
        </p:nvSpPr>
        <p:spPr>
          <a:xfrm>
            <a:off x="1926771" y="5677900"/>
            <a:ext cx="414019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Deseado: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Dar la </a:t>
            </a:r>
            <a:r>
              <a:rPr lang="es-ES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opción 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compartir con anteriores acompañantes, redes sociales. </a:t>
            </a:r>
            <a:r>
              <a:rPr lang="es-ES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etc</a:t>
            </a: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7"/>
          <p:cNvGrpSpPr/>
          <p:nvPr/>
        </p:nvGrpSpPr>
        <p:grpSpPr>
          <a:xfrm>
            <a:off x="6586385" y="4843625"/>
            <a:ext cx="4719715" cy="745218"/>
            <a:chOff x="4155" y="421442"/>
            <a:chExt cx="4719715" cy="745218"/>
          </a:xfrm>
        </p:grpSpPr>
        <p:sp>
          <p:nvSpPr>
            <p:cNvPr id="359" name="Google Shape;359;p7"/>
            <p:cNvSpPr/>
            <p:nvPr/>
          </p:nvSpPr>
          <p:spPr>
            <a:xfrm>
              <a:off x="4155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 txBox="1"/>
            <p:nvPr/>
          </p:nvSpPr>
          <p:spPr>
            <a:xfrm>
              <a:off x="25982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370389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 txBox="1"/>
            <p:nvPr/>
          </p:nvSpPr>
          <p:spPr>
            <a:xfrm>
              <a:off x="1370389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742998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C85B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 txBox="1"/>
            <p:nvPr/>
          </p:nvSpPr>
          <p:spPr>
            <a:xfrm>
              <a:off x="1764825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109231" y="640040"/>
              <a:ext cx="263310" cy="30802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 txBox="1"/>
            <p:nvPr/>
          </p:nvSpPr>
          <p:spPr>
            <a:xfrm>
              <a:off x="3109231" y="701645"/>
              <a:ext cx="184317" cy="184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481840" y="421442"/>
              <a:ext cx="1242030" cy="745218"/>
            </a:xfrm>
            <a:prstGeom prst="roundRect">
              <a:avLst>
                <a:gd name="adj" fmla="val 1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 txBox="1"/>
            <p:nvPr/>
          </p:nvSpPr>
          <p:spPr>
            <a:xfrm>
              <a:off x="3503667" y="443269"/>
              <a:ext cx="1198376" cy="701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369" name="Google Shape;369;p7"/>
          <p:cNvSpPr txBox="1"/>
          <p:nvPr/>
        </p:nvSpPr>
        <p:spPr>
          <a:xfrm>
            <a:off x="6582230" y="5779783"/>
            <a:ext cx="13099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 que opinar sobre este juego.</a:t>
            </a:r>
            <a:endParaRPr dirty="0"/>
          </a:p>
        </p:txBody>
      </p:sp>
      <p:sp>
        <p:nvSpPr>
          <p:cNvPr id="370" name="Google Shape;370;p7"/>
          <p:cNvSpPr txBox="1"/>
          <p:nvPr/>
        </p:nvSpPr>
        <p:spPr>
          <a:xfrm>
            <a:off x="8291286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oy a opinar sobre el juego en la pagina </a:t>
            </a:r>
            <a:endParaRPr dirty="0"/>
          </a:p>
        </p:txBody>
      </p:sp>
      <p:sp>
        <p:nvSpPr>
          <p:cNvPr id="371" name="Google Shape;371;p7"/>
          <p:cNvSpPr txBox="1"/>
          <p:nvPr/>
        </p:nvSpPr>
        <p:spPr>
          <a:xfrm>
            <a:off x="10120087" y="5779783"/>
            <a:ext cx="13099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Comparto mi opinión con los usuarios.</a:t>
            </a:r>
            <a:endParaRPr dirty="0"/>
          </a:p>
        </p:txBody>
      </p:sp>
      <p:cxnSp>
        <p:nvCxnSpPr>
          <p:cNvPr id="372" name="Google Shape;372;p7"/>
          <p:cNvCxnSpPr/>
          <p:nvPr/>
        </p:nvCxnSpPr>
        <p:spPr>
          <a:xfrm rot="10800000" flipH="1">
            <a:off x="76200" y="2588265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7"/>
          <p:cNvCxnSpPr/>
          <p:nvPr/>
        </p:nvCxnSpPr>
        <p:spPr>
          <a:xfrm rot="10800000" flipH="1">
            <a:off x="0" y="4734566"/>
            <a:ext cx="11988803" cy="114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4" name="Google Shape;374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609" t="10264" r="12292" b="68466"/>
          <a:stretch/>
        </p:blipFill>
        <p:spPr>
          <a:xfrm rot="-5400000">
            <a:off x="7027452" y="583263"/>
            <a:ext cx="658955" cy="104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8201" t="38865" r="12498" b="41045"/>
          <a:stretch/>
        </p:blipFill>
        <p:spPr>
          <a:xfrm rot="-5400000">
            <a:off x="8806815" y="698034"/>
            <a:ext cx="518340" cy="83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 descr="Imagen que contiene texto, diferente, pantall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77410" t="66974" r="11774" b="10715"/>
          <a:stretch/>
        </p:blipFill>
        <p:spPr>
          <a:xfrm rot="-5400000">
            <a:off x="10482656" y="665618"/>
            <a:ext cx="584775" cy="90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02" y="5391510"/>
            <a:ext cx="2539682" cy="253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FLOWS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1" y="1027906"/>
            <a:ext cx="12367329" cy="56057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02" y="539151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523</Words>
  <Application>Microsoft Office PowerPoint</Application>
  <PresentationFormat>Panorámica</PresentationFormat>
  <Paragraphs>117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Comfortaa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FLOWS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Giancarlo Rondo Santa cruz</dc:creator>
  <cp:lastModifiedBy>ALVARO SANTANDREU PULIDO</cp:lastModifiedBy>
  <cp:revision>19</cp:revision>
  <dcterms:created xsi:type="dcterms:W3CDTF">2020-03-13T12:01:02Z</dcterms:created>
  <dcterms:modified xsi:type="dcterms:W3CDTF">2021-02-11T11:02:31Z</dcterms:modified>
</cp:coreProperties>
</file>