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32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santa Hota" userId="8eeea1870ca6b6c9" providerId="LiveId" clId="{EF5788E0-B240-468A-8DA3-517F8EDF5BD3}"/>
    <pc:docChg chg="undo custSel addSld delSld modSld">
      <pc:chgData name="Basanta Hota" userId="8eeea1870ca6b6c9" providerId="LiveId" clId="{EF5788E0-B240-468A-8DA3-517F8EDF5BD3}" dt="2021-07-16T14:42:53.518" v="2815" actId="14100"/>
      <pc:docMkLst>
        <pc:docMk/>
      </pc:docMkLst>
      <pc:sldChg chg="modSp mod">
        <pc:chgData name="Basanta Hota" userId="8eeea1870ca6b6c9" providerId="LiveId" clId="{EF5788E0-B240-468A-8DA3-517F8EDF5BD3}" dt="2021-07-15T16:08:42.734" v="2104" actId="1076"/>
        <pc:sldMkLst>
          <pc:docMk/>
          <pc:sldMk cId="2205115088" sldId="256"/>
        </pc:sldMkLst>
        <pc:picChg chg="mod">
          <ac:chgData name="Basanta Hota" userId="8eeea1870ca6b6c9" providerId="LiveId" clId="{EF5788E0-B240-468A-8DA3-517F8EDF5BD3}" dt="2021-07-15T16:08:42.734" v="2104" actId="1076"/>
          <ac:picMkLst>
            <pc:docMk/>
            <pc:sldMk cId="2205115088" sldId="256"/>
            <ac:picMk id="5" creationId="{030FFB2E-BF2E-4D89-BCA7-B2BE6B46055E}"/>
          </ac:picMkLst>
        </pc:picChg>
      </pc:sldChg>
      <pc:sldChg chg="modSp">
        <pc:chgData name="Basanta Hota" userId="8eeea1870ca6b6c9" providerId="LiveId" clId="{EF5788E0-B240-468A-8DA3-517F8EDF5BD3}" dt="2021-07-10T17:46:15.558" v="148" actId="20577"/>
        <pc:sldMkLst>
          <pc:docMk/>
          <pc:sldMk cId="3802214190" sldId="257"/>
        </pc:sldMkLst>
        <pc:spChg chg="mod">
          <ac:chgData name="Basanta Hota" userId="8eeea1870ca6b6c9" providerId="LiveId" clId="{EF5788E0-B240-468A-8DA3-517F8EDF5BD3}" dt="2021-07-10T17:46:15.558" v="148" actId="20577"/>
          <ac:spMkLst>
            <pc:docMk/>
            <pc:sldMk cId="3802214190" sldId="257"/>
            <ac:spMk id="3" creationId="{12C3DFA5-4430-4125-A031-5F8C942BF275}"/>
          </ac:spMkLst>
        </pc:spChg>
      </pc:sldChg>
      <pc:sldChg chg="addSp delSp modSp add mod modAnim">
        <pc:chgData name="Basanta Hota" userId="8eeea1870ca6b6c9" providerId="LiveId" clId="{EF5788E0-B240-468A-8DA3-517F8EDF5BD3}" dt="2021-07-10T17:46:58.612" v="161" actId="20577"/>
        <pc:sldMkLst>
          <pc:docMk/>
          <pc:sldMk cId="3641857339" sldId="258"/>
        </pc:sldMkLst>
        <pc:spChg chg="mod">
          <ac:chgData name="Basanta Hota" userId="8eeea1870ca6b6c9" providerId="LiveId" clId="{EF5788E0-B240-468A-8DA3-517F8EDF5BD3}" dt="2021-07-10T17:46:58.612" v="161" actId="20577"/>
          <ac:spMkLst>
            <pc:docMk/>
            <pc:sldMk cId="3641857339" sldId="258"/>
            <ac:spMk id="3" creationId="{12C3DFA5-4430-4125-A031-5F8C942BF275}"/>
          </ac:spMkLst>
        </pc:spChg>
        <pc:spChg chg="del">
          <ac:chgData name="Basanta Hota" userId="8eeea1870ca6b6c9" providerId="LiveId" clId="{EF5788E0-B240-468A-8DA3-517F8EDF5BD3}" dt="2021-07-10T17:34:31.910" v="3" actId="478"/>
          <ac:spMkLst>
            <pc:docMk/>
            <pc:sldMk cId="3641857339" sldId="258"/>
            <ac:spMk id="16" creationId="{3B8AF576-C839-4428-9AF9-AB17FE9279BC}"/>
          </ac:spMkLst>
        </pc:spChg>
        <pc:graphicFrameChg chg="add del modGraphic">
          <ac:chgData name="Basanta Hota" userId="8eeea1870ca6b6c9" providerId="LiveId" clId="{EF5788E0-B240-468A-8DA3-517F8EDF5BD3}" dt="2021-07-10T17:40:54.285" v="51" actId="3680"/>
          <ac:graphicFrameMkLst>
            <pc:docMk/>
            <pc:sldMk cId="3641857339" sldId="258"/>
            <ac:graphicFrameMk id="2" creationId="{8DEF948E-E9CB-4B01-A854-D3A6E2E03D68}"/>
          </ac:graphicFrameMkLst>
        </pc:graphicFrameChg>
        <pc:graphicFrameChg chg="add del">
          <ac:chgData name="Basanta Hota" userId="8eeea1870ca6b6c9" providerId="LiveId" clId="{EF5788E0-B240-468A-8DA3-517F8EDF5BD3}" dt="2021-07-10T17:41:51.282" v="55" actId="3680"/>
          <ac:graphicFrameMkLst>
            <pc:docMk/>
            <pc:sldMk cId="3641857339" sldId="258"/>
            <ac:graphicFrameMk id="5" creationId="{1E5D4218-3254-42E9-B323-3537A5E29B93}"/>
          </ac:graphicFrameMkLst>
        </pc:graphicFrameChg>
        <pc:graphicFrameChg chg="add del mod modGraphic">
          <ac:chgData name="Basanta Hota" userId="8eeea1870ca6b6c9" providerId="LiveId" clId="{EF5788E0-B240-468A-8DA3-517F8EDF5BD3}" dt="2021-07-10T17:42:43.209" v="59" actId="21"/>
          <ac:graphicFrameMkLst>
            <pc:docMk/>
            <pc:sldMk cId="3641857339" sldId="258"/>
            <ac:graphicFrameMk id="8" creationId="{D7B21633-B7A2-439B-821A-8E7D5B8E410B}"/>
          </ac:graphicFrameMkLst>
        </pc:graphicFrameChg>
        <pc:graphicFrameChg chg="add mod modGraphic">
          <ac:chgData name="Basanta Hota" userId="8eeea1870ca6b6c9" providerId="LiveId" clId="{EF5788E0-B240-468A-8DA3-517F8EDF5BD3}" dt="2021-07-10T17:45:58.220" v="142"/>
          <ac:graphicFrameMkLst>
            <pc:docMk/>
            <pc:sldMk cId="3641857339" sldId="258"/>
            <ac:graphicFrameMk id="13" creationId="{0CF2727B-1BB9-4F58-97D9-5F0CF3874B59}"/>
          </ac:graphicFrameMkLst>
        </pc:graphicFrameChg>
        <pc:picChg chg="del">
          <ac:chgData name="Basanta Hota" userId="8eeea1870ca6b6c9" providerId="LiveId" clId="{EF5788E0-B240-468A-8DA3-517F8EDF5BD3}" dt="2021-07-10T17:34:29.065" v="2" actId="478"/>
          <ac:picMkLst>
            <pc:docMk/>
            <pc:sldMk cId="3641857339" sldId="258"/>
            <ac:picMk id="6" creationId="{5A6A63CF-73D0-4F78-8FB3-26FBB4552538}"/>
          </ac:picMkLst>
        </pc:picChg>
        <pc:cxnChg chg="del">
          <ac:chgData name="Basanta Hota" userId="8eeea1870ca6b6c9" providerId="LiveId" clId="{EF5788E0-B240-468A-8DA3-517F8EDF5BD3}" dt="2021-07-10T17:34:34.602" v="4" actId="478"/>
          <ac:cxnSpMkLst>
            <pc:docMk/>
            <pc:sldMk cId="3641857339" sldId="258"/>
            <ac:cxnSpMk id="14" creationId="{1C4F6192-37DF-4574-8610-F2A27A245965}"/>
          </ac:cxnSpMkLst>
        </pc:cxnChg>
      </pc:sldChg>
      <pc:sldChg chg="delSp modSp add mod delAnim modAnim">
        <pc:chgData name="Basanta Hota" userId="8eeea1870ca6b6c9" providerId="LiveId" clId="{EF5788E0-B240-468A-8DA3-517F8EDF5BD3}" dt="2021-07-14T16:09:14.596" v="1193" actId="478"/>
        <pc:sldMkLst>
          <pc:docMk/>
          <pc:sldMk cId="3828734247" sldId="259"/>
        </pc:sldMkLst>
        <pc:spChg chg="mod">
          <ac:chgData name="Basanta Hota" userId="8eeea1870ca6b6c9" providerId="LiveId" clId="{EF5788E0-B240-468A-8DA3-517F8EDF5BD3}" dt="2021-07-14T16:09:08.303" v="1192" actId="1076"/>
          <ac:spMkLst>
            <pc:docMk/>
            <pc:sldMk cId="3828734247" sldId="259"/>
            <ac:spMk id="3" creationId="{12C3DFA5-4430-4125-A031-5F8C942BF275}"/>
          </ac:spMkLst>
        </pc:spChg>
        <pc:spChg chg="del">
          <ac:chgData name="Basanta Hota" userId="8eeea1870ca6b6c9" providerId="LiveId" clId="{EF5788E0-B240-468A-8DA3-517F8EDF5BD3}" dt="2021-07-14T16:09:14.596" v="1193" actId="478"/>
          <ac:spMkLst>
            <pc:docMk/>
            <pc:sldMk cId="3828734247" sldId="259"/>
            <ac:spMk id="7" creationId="{2EFC8476-5ACA-4E39-9A1D-7D9DC8793FFA}"/>
          </ac:spMkLst>
        </pc:spChg>
        <pc:spChg chg="del">
          <ac:chgData name="Basanta Hota" userId="8eeea1870ca6b6c9" providerId="LiveId" clId="{EF5788E0-B240-468A-8DA3-517F8EDF5BD3}" dt="2021-07-14T16:09:14.596" v="1193" actId="478"/>
          <ac:spMkLst>
            <pc:docMk/>
            <pc:sldMk cId="3828734247" sldId="259"/>
            <ac:spMk id="9" creationId="{E906E140-22A8-4D58-84F6-8452F1F4295E}"/>
          </ac:spMkLst>
        </pc:spChg>
        <pc:spChg chg="del">
          <ac:chgData name="Basanta Hota" userId="8eeea1870ca6b6c9" providerId="LiveId" clId="{EF5788E0-B240-468A-8DA3-517F8EDF5BD3}" dt="2021-07-14T16:09:14.596" v="1193" actId="478"/>
          <ac:spMkLst>
            <pc:docMk/>
            <pc:sldMk cId="3828734247" sldId="259"/>
            <ac:spMk id="12" creationId="{48C649B3-E5B8-426D-B108-557843D0B14A}"/>
          </ac:spMkLst>
        </pc:spChg>
        <pc:graphicFrameChg chg="del">
          <ac:chgData name="Basanta Hota" userId="8eeea1870ca6b6c9" providerId="LiveId" clId="{EF5788E0-B240-468A-8DA3-517F8EDF5BD3}" dt="2021-07-10T17:53:05.913" v="169" actId="478"/>
          <ac:graphicFrameMkLst>
            <pc:docMk/>
            <pc:sldMk cId="3828734247" sldId="259"/>
            <ac:graphicFrameMk id="13" creationId="{0CF2727B-1BB9-4F58-97D9-5F0CF3874B59}"/>
          </ac:graphicFrameMkLst>
        </pc:graphicFrameChg>
      </pc:sldChg>
      <pc:sldChg chg="addSp delSp modSp add mod modAnim">
        <pc:chgData name="Basanta Hota" userId="8eeea1870ca6b6c9" providerId="LiveId" clId="{EF5788E0-B240-468A-8DA3-517F8EDF5BD3}" dt="2021-07-11T17:47:15.986" v="457" actId="1076"/>
        <pc:sldMkLst>
          <pc:docMk/>
          <pc:sldMk cId="3461383103" sldId="260"/>
        </pc:sldMkLst>
        <pc:spChg chg="del mod">
          <ac:chgData name="Basanta Hota" userId="8eeea1870ca6b6c9" providerId="LiveId" clId="{EF5788E0-B240-468A-8DA3-517F8EDF5BD3}" dt="2021-07-11T17:47:07.046" v="455" actId="931"/>
          <ac:spMkLst>
            <pc:docMk/>
            <pc:sldMk cId="3461383103" sldId="260"/>
            <ac:spMk id="3" creationId="{12C3DFA5-4430-4125-A031-5F8C942BF275}"/>
          </ac:spMkLst>
        </pc:spChg>
        <pc:picChg chg="add mod">
          <ac:chgData name="Basanta Hota" userId="8eeea1870ca6b6c9" providerId="LiveId" clId="{EF5788E0-B240-468A-8DA3-517F8EDF5BD3}" dt="2021-07-11T17:47:15.986" v="457" actId="1076"/>
          <ac:picMkLst>
            <pc:docMk/>
            <pc:sldMk cId="3461383103" sldId="260"/>
            <ac:picMk id="5" creationId="{2E36E389-40C0-494C-AFD1-A27984A80F7D}"/>
          </ac:picMkLst>
        </pc:picChg>
      </pc:sldChg>
      <pc:sldChg chg="delSp modSp add mod modAnim">
        <pc:chgData name="Basanta Hota" userId="8eeea1870ca6b6c9" providerId="LiveId" clId="{EF5788E0-B240-468A-8DA3-517F8EDF5BD3}" dt="2021-07-14T16:08:58.901" v="1190"/>
        <pc:sldMkLst>
          <pc:docMk/>
          <pc:sldMk cId="2418839874" sldId="261"/>
        </pc:sldMkLst>
        <pc:spChg chg="mod">
          <ac:chgData name="Basanta Hota" userId="8eeea1870ca6b6c9" providerId="LiveId" clId="{EF5788E0-B240-468A-8DA3-517F8EDF5BD3}" dt="2021-07-14T15:49:41.853" v="1183" actId="20577"/>
          <ac:spMkLst>
            <pc:docMk/>
            <pc:sldMk cId="2418839874" sldId="261"/>
            <ac:spMk id="3" creationId="{12C3DFA5-4430-4125-A031-5F8C942BF275}"/>
          </ac:spMkLst>
        </pc:spChg>
        <pc:spChg chg="del mod">
          <ac:chgData name="Basanta Hota" userId="8eeea1870ca6b6c9" providerId="LiveId" clId="{EF5788E0-B240-468A-8DA3-517F8EDF5BD3}" dt="2021-07-14T16:08:58.876" v="1186"/>
          <ac:spMkLst>
            <pc:docMk/>
            <pc:sldMk cId="2418839874" sldId="261"/>
            <ac:spMk id="7" creationId="{2EFC8476-5ACA-4E39-9A1D-7D9DC8793FFA}"/>
          </ac:spMkLst>
        </pc:spChg>
        <pc:spChg chg="del mod">
          <ac:chgData name="Basanta Hota" userId="8eeea1870ca6b6c9" providerId="LiveId" clId="{EF5788E0-B240-468A-8DA3-517F8EDF5BD3}" dt="2021-07-14T16:08:58.901" v="1188"/>
          <ac:spMkLst>
            <pc:docMk/>
            <pc:sldMk cId="2418839874" sldId="261"/>
            <ac:spMk id="9" creationId="{E906E140-22A8-4D58-84F6-8452F1F4295E}"/>
          </ac:spMkLst>
        </pc:spChg>
        <pc:spChg chg="del mod">
          <ac:chgData name="Basanta Hota" userId="8eeea1870ca6b6c9" providerId="LiveId" clId="{EF5788E0-B240-468A-8DA3-517F8EDF5BD3}" dt="2021-07-14T16:08:58.901" v="1190"/>
          <ac:spMkLst>
            <pc:docMk/>
            <pc:sldMk cId="2418839874" sldId="261"/>
            <ac:spMk id="12" creationId="{48C649B3-E5B8-426D-B108-557843D0B14A}"/>
          </ac:spMkLst>
        </pc:spChg>
      </pc:sldChg>
      <pc:sldChg chg="addSp delSp modSp add mod modAnim">
        <pc:chgData name="Basanta Hota" userId="8eeea1870ca6b6c9" providerId="LiveId" clId="{EF5788E0-B240-468A-8DA3-517F8EDF5BD3}" dt="2021-07-14T16:39:19.032" v="1300"/>
        <pc:sldMkLst>
          <pc:docMk/>
          <pc:sldMk cId="2359487072" sldId="262"/>
        </pc:sldMkLst>
        <pc:spChg chg="mod">
          <ac:chgData name="Basanta Hota" userId="8eeea1870ca6b6c9" providerId="LiveId" clId="{EF5788E0-B240-468A-8DA3-517F8EDF5BD3}" dt="2021-07-14T16:38:56.742" v="1297" actId="20577"/>
          <ac:spMkLst>
            <pc:docMk/>
            <pc:sldMk cId="2359487072" sldId="262"/>
            <ac:spMk id="3" creationId="{12C3DFA5-4430-4125-A031-5F8C942BF275}"/>
          </ac:spMkLst>
        </pc:spChg>
        <pc:picChg chg="add del mod">
          <ac:chgData name="Basanta Hota" userId="8eeea1870ca6b6c9" providerId="LiveId" clId="{EF5788E0-B240-468A-8DA3-517F8EDF5BD3}" dt="2021-07-14T16:37:37.785" v="1296" actId="931"/>
          <ac:picMkLst>
            <pc:docMk/>
            <pc:sldMk cId="2359487072" sldId="262"/>
            <ac:picMk id="5" creationId="{AF6F2B5F-9906-4872-AE13-36B40A9F9EDE}"/>
          </ac:picMkLst>
        </pc:picChg>
        <pc:picChg chg="add mod">
          <ac:chgData name="Basanta Hota" userId="8eeea1870ca6b6c9" providerId="LiveId" clId="{EF5788E0-B240-468A-8DA3-517F8EDF5BD3}" dt="2021-07-14T16:39:02.462" v="1299" actId="1076"/>
          <ac:picMkLst>
            <pc:docMk/>
            <pc:sldMk cId="2359487072" sldId="262"/>
            <ac:picMk id="7" creationId="{C24B96BE-793C-480B-93F0-8B5FCB77D9BB}"/>
          </ac:picMkLst>
        </pc:picChg>
      </pc:sldChg>
      <pc:sldChg chg="new del">
        <pc:chgData name="Basanta Hota" userId="8eeea1870ca6b6c9" providerId="LiveId" clId="{EF5788E0-B240-468A-8DA3-517F8EDF5BD3}" dt="2021-07-14T16:09:29.034" v="1195" actId="680"/>
        <pc:sldMkLst>
          <pc:docMk/>
          <pc:sldMk cId="2631818468" sldId="262"/>
        </pc:sldMkLst>
      </pc:sldChg>
      <pc:sldChg chg="addSp delSp modSp add mod modAnim">
        <pc:chgData name="Basanta Hota" userId="8eeea1870ca6b6c9" providerId="LiveId" clId="{EF5788E0-B240-468A-8DA3-517F8EDF5BD3}" dt="2021-07-14T17:36:04.113" v="1535" actId="1076"/>
        <pc:sldMkLst>
          <pc:docMk/>
          <pc:sldMk cId="3566341264" sldId="263"/>
        </pc:sldMkLst>
        <pc:spChg chg="mod">
          <ac:chgData name="Basanta Hota" userId="8eeea1870ca6b6c9" providerId="LiveId" clId="{EF5788E0-B240-468A-8DA3-517F8EDF5BD3}" dt="2021-07-14T17:36:00.658" v="1534" actId="14100"/>
          <ac:spMkLst>
            <pc:docMk/>
            <pc:sldMk cId="3566341264" sldId="263"/>
            <ac:spMk id="3" creationId="{12C3DFA5-4430-4125-A031-5F8C942BF275}"/>
          </ac:spMkLst>
        </pc:spChg>
        <pc:spChg chg="mod">
          <ac:chgData name="Basanta Hota" userId="8eeea1870ca6b6c9" providerId="LiveId" clId="{EF5788E0-B240-468A-8DA3-517F8EDF5BD3}" dt="2021-07-14T17:35:49.488" v="1532" actId="1076"/>
          <ac:spMkLst>
            <pc:docMk/>
            <pc:sldMk cId="3566341264" sldId="263"/>
            <ac:spMk id="4" creationId="{E7D0A8E4-2114-47C2-B3E2-32BE1FA4F425}"/>
          </ac:spMkLst>
        </pc:spChg>
        <pc:picChg chg="add del mod">
          <ac:chgData name="Basanta Hota" userId="8eeea1870ca6b6c9" providerId="LiveId" clId="{EF5788E0-B240-468A-8DA3-517F8EDF5BD3}" dt="2021-07-14T17:35:27.858" v="1527" actId="478"/>
          <ac:picMkLst>
            <pc:docMk/>
            <pc:sldMk cId="3566341264" sldId="263"/>
            <ac:picMk id="5" creationId="{0611A03C-9AB8-4DE4-A3F6-EC3209FC0125}"/>
          </ac:picMkLst>
        </pc:picChg>
        <pc:picChg chg="add mod">
          <ac:chgData name="Basanta Hota" userId="8eeea1870ca6b6c9" providerId="LiveId" clId="{EF5788E0-B240-468A-8DA3-517F8EDF5BD3}" dt="2021-07-14T17:36:04.113" v="1535" actId="1076"/>
          <ac:picMkLst>
            <pc:docMk/>
            <pc:sldMk cId="3566341264" sldId="263"/>
            <ac:picMk id="7" creationId="{F1EFE73B-4872-41D5-8665-5B797D058B2D}"/>
          </ac:picMkLst>
        </pc:picChg>
      </pc:sldChg>
      <pc:sldChg chg="modSp add modAnim">
        <pc:chgData name="Basanta Hota" userId="8eeea1870ca6b6c9" providerId="LiveId" clId="{EF5788E0-B240-468A-8DA3-517F8EDF5BD3}" dt="2021-07-16T14:41:50.636" v="2766" actId="20577"/>
        <pc:sldMkLst>
          <pc:docMk/>
          <pc:sldMk cId="376582219" sldId="264"/>
        </pc:sldMkLst>
        <pc:spChg chg="mod">
          <ac:chgData name="Basanta Hota" userId="8eeea1870ca6b6c9" providerId="LiveId" clId="{EF5788E0-B240-468A-8DA3-517F8EDF5BD3}" dt="2021-07-16T14:41:50.636" v="2766" actId="20577"/>
          <ac:spMkLst>
            <pc:docMk/>
            <pc:sldMk cId="376582219" sldId="264"/>
            <ac:spMk id="3" creationId="{12C3DFA5-4430-4125-A031-5F8C942BF275}"/>
          </ac:spMkLst>
        </pc:spChg>
      </pc:sldChg>
      <pc:sldChg chg="addSp delSp modSp add mod modTransition addAnim delAnim modAnim">
        <pc:chgData name="Basanta Hota" userId="8eeea1870ca6b6c9" providerId="LiveId" clId="{EF5788E0-B240-468A-8DA3-517F8EDF5BD3}" dt="2021-07-15T19:02:38.368" v="2763" actId="14100"/>
        <pc:sldMkLst>
          <pc:docMk/>
          <pc:sldMk cId="205881653" sldId="265"/>
        </pc:sldMkLst>
        <pc:spChg chg="add mod">
          <ac:chgData name="Basanta Hota" userId="8eeea1870ca6b6c9" providerId="LiveId" clId="{EF5788E0-B240-468A-8DA3-517F8EDF5BD3}" dt="2021-07-15T16:11:11.245" v="2163" actId="14100"/>
          <ac:spMkLst>
            <pc:docMk/>
            <pc:sldMk cId="205881653" sldId="265"/>
            <ac:spMk id="2" creationId="{48F120B5-C065-4E9F-8597-243AD665D7EB}"/>
          </ac:spMkLst>
        </pc:spChg>
        <pc:spChg chg="del mod">
          <ac:chgData name="Basanta Hota" userId="8eeea1870ca6b6c9" providerId="LiveId" clId="{EF5788E0-B240-468A-8DA3-517F8EDF5BD3}" dt="2021-07-15T16:09:48.705" v="2111" actId="21"/>
          <ac:spMkLst>
            <pc:docMk/>
            <pc:sldMk cId="205881653" sldId="265"/>
            <ac:spMk id="3" creationId="{12C3DFA5-4430-4125-A031-5F8C942BF275}"/>
          </ac:spMkLst>
        </pc:spChg>
        <pc:spChg chg="add mod">
          <ac:chgData name="Basanta Hota" userId="8eeea1870ca6b6c9" providerId="LiveId" clId="{EF5788E0-B240-468A-8DA3-517F8EDF5BD3}" dt="2021-07-15T16:25:16.854" v="2285" actId="1076"/>
          <ac:spMkLst>
            <pc:docMk/>
            <pc:sldMk cId="205881653" sldId="265"/>
            <ac:spMk id="9" creationId="{73C52C99-617E-4B26-8B70-3E159515EF7E}"/>
          </ac:spMkLst>
        </pc:spChg>
        <pc:spChg chg="add mod">
          <ac:chgData name="Basanta Hota" userId="8eeea1870ca6b6c9" providerId="LiveId" clId="{EF5788E0-B240-468A-8DA3-517F8EDF5BD3}" dt="2021-07-15T16:25:21.433" v="2286" actId="1076"/>
          <ac:spMkLst>
            <pc:docMk/>
            <pc:sldMk cId="205881653" sldId="265"/>
            <ac:spMk id="10" creationId="{EFFAB109-2B62-4233-BED5-D81F43C11E49}"/>
          </ac:spMkLst>
        </pc:spChg>
        <pc:spChg chg="add mod">
          <ac:chgData name="Basanta Hota" userId="8eeea1870ca6b6c9" providerId="LiveId" clId="{EF5788E0-B240-468A-8DA3-517F8EDF5BD3}" dt="2021-07-15T18:12:19.401" v="2469" actId="255"/>
          <ac:spMkLst>
            <pc:docMk/>
            <pc:sldMk cId="205881653" sldId="265"/>
            <ac:spMk id="14" creationId="{D53D6075-A521-4D94-8E11-C1CFC372AE05}"/>
          </ac:spMkLst>
        </pc:spChg>
        <pc:spChg chg="add mod">
          <ac:chgData name="Basanta Hota" userId="8eeea1870ca6b6c9" providerId="LiveId" clId="{EF5788E0-B240-468A-8DA3-517F8EDF5BD3}" dt="2021-07-15T18:12:23.982" v="2470" actId="255"/>
          <ac:spMkLst>
            <pc:docMk/>
            <pc:sldMk cId="205881653" sldId="265"/>
            <ac:spMk id="15" creationId="{9389573E-7ECF-4A9C-962D-50D2DC91A24E}"/>
          </ac:spMkLst>
        </pc:spChg>
        <pc:spChg chg="add del mod">
          <ac:chgData name="Basanta Hota" userId="8eeea1870ca6b6c9" providerId="LiveId" clId="{EF5788E0-B240-468A-8DA3-517F8EDF5BD3}" dt="2021-07-15T18:08:25.778" v="2380"/>
          <ac:spMkLst>
            <pc:docMk/>
            <pc:sldMk cId="205881653" sldId="265"/>
            <ac:spMk id="16" creationId="{0938000C-FE60-4546-B0B2-BD99D1DE0E1F}"/>
          </ac:spMkLst>
        </pc:spChg>
        <pc:spChg chg="add del mod">
          <ac:chgData name="Basanta Hota" userId="8eeea1870ca6b6c9" providerId="LiveId" clId="{EF5788E0-B240-468A-8DA3-517F8EDF5BD3}" dt="2021-07-15T18:08:25.450" v="2379"/>
          <ac:spMkLst>
            <pc:docMk/>
            <pc:sldMk cId="205881653" sldId="265"/>
            <ac:spMk id="17" creationId="{3E0A4919-93ED-4804-8726-863B5B66253A}"/>
          </ac:spMkLst>
        </pc:spChg>
        <pc:spChg chg="add mod">
          <ac:chgData name="Basanta Hota" userId="8eeea1870ca6b6c9" providerId="LiveId" clId="{EF5788E0-B240-468A-8DA3-517F8EDF5BD3}" dt="2021-07-15T18:12:27.870" v="2471" actId="255"/>
          <ac:spMkLst>
            <pc:docMk/>
            <pc:sldMk cId="205881653" sldId="265"/>
            <ac:spMk id="18" creationId="{8B42672D-258E-400C-9660-3F466C2B059E}"/>
          </ac:spMkLst>
        </pc:spChg>
        <pc:spChg chg="add mod">
          <ac:chgData name="Basanta Hota" userId="8eeea1870ca6b6c9" providerId="LiveId" clId="{EF5788E0-B240-468A-8DA3-517F8EDF5BD3}" dt="2021-07-15T18:12:31.414" v="2472" actId="255"/>
          <ac:spMkLst>
            <pc:docMk/>
            <pc:sldMk cId="205881653" sldId="265"/>
            <ac:spMk id="19" creationId="{D7E2770B-88A4-4B08-9D9B-A6198FCF5634}"/>
          </ac:spMkLst>
        </pc:spChg>
        <pc:spChg chg="add mod">
          <ac:chgData name="Basanta Hota" userId="8eeea1870ca6b6c9" providerId="LiveId" clId="{EF5788E0-B240-468A-8DA3-517F8EDF5BD3}" dt="2021-07-15T18:43:04.768" v="2660" actId="207"/>
          <ac:spMkLst>
            <pc:docMk/>
            <pc:sldMk cId="205881653" sldId="265"/>
            <ac:spMk id="20" creationId="{92B74E78-D040-46AC-8563-3FD1C04FB3D4}"/>
          </ac:spMkLst>
        </pc:spChg>
        <pc:spChg chg="add mod">
          <ac:chgData name="Basanta Hota" userId="8eeea1870ca6b6c9" providerId="LiveId" clId="{EF5788E0-B240-468A-8DA3-517F8EDF5BD3}" dt="2021-07-15T18:31:30.402" v="2584" actId="1076"/>
          <ac:spMkLst>
            <pc:docMk/>
            <pc:sldMk cId="205881653" sldId="265"/>
            <ac:spMk id="23" creationId="{22824BFD-BEB3-47FB-AAFE-6422367B5905}"/>
          </ac:spMkLst>
        </pc:spChg>
        <pc:spChg chg="add mod">
          <ac:chgData name="Basanta Hota" userId="8eeea1870ca6b6c9" providerId="LiveId" clId="{EF5788E0-B240-468A-8DA3-517F8EDF5BD3}" dt="2021-07-15T18:31:21.152" v="2583" actId="1076"/>
          <ac:spMkLst>
            <pc:docMk/>
            <pc:sldMk cId="205881653" sldId="265"/>
            <ac:spMk id="24" creationId="{F02DF5A8-32FA-42CA-8158-EAF625E67C72}"/>
          </ac:spMkLst>
        </pc:spChg>
        <pc:spChg chg="add mod">
          <ac:chgData name="Basanta Hota" userId="8eeea1870ca6b6c9" providerId="LiveId" clId="{EF5788E0-B240-468A-8DA3-517F8EDF5BD3}" dt="2021-07-15T18:43:19.727" v="2661" actId="13822"/>
          <ac:spMkLst>
            <pc:docMk/>
            <pc:sldMk cId="205881653" sldId="265"/>
            <ac:spMk id="26" creationId="{3ED548B7-766F-49C7-89E9-E6DAA7EC4346}"/>
          </ac:spMkLst>
        </pc:spChg>
        <pc:spChg chg="add del mod">
          <ac:chgData name="Basanta Hota" userId="8eeea1870ca6b6c9" providerId="LiveId" clId="{EF5788E0-B240-468A-8DA3-517F8EDF5BD3}" dt="2021-07-15T18:26:34.685" v="2537"/>
          <ac:spMkLst>
            <pc:docMk/>
            <pc:sldMk cId="205881653" sldId="265"/>
            <ac:spMk id="27" creationId="{4A1E11F8-03EF-4CB4-8D19-C101C1A74006}"/>
          </ac:spMkLst>
        </pc:spChg>
        <pc:spChg chg="add mod">
          <ac:chgData name="Basanta Hota" userId="8eeea1870ca6b6c9" providerId="LiveId" clId="{EF5788E0-B240-468A-8DA3-517F8EDF5BD3}" dt="2021-07-15T18:31:39.556" v="2586" actId="1076"/>
          <ac:spMkLst>
            <pc:docMk/>
            <pc:sldMk cId="205881653" sldId="265"/>
            <ac:spMk id="28" creationId="{4E6EC686-73A8-4AAD-B8E9-88ED0CE7B1C5}"/>
          </ac:spMkLst>
        </pc:spChg>
        <pc:spChg chg="add mod">
          <ac:chgData name="Basanta Hota" userId="8eeea1870ca6b6c9" providerId="LiveId" clId="{EF5788E0-B240-468A-8DA3-517F8EDF5BD3}" dt="2021-07-15T18:31:52.725" v="2588" actId="1076"/>
          <ac:spMkLst>
            <pc:docMk/>
            <pc:sldMk cId="205881653" sldId="265"/>
            <ac:spMk id="29" creationId="{84DF5FDD-9237-4B29-BE07-E7B503ED5060}"/>
          </ac:spMkLst>
        </pc:spChg>
        <pc:spChg chg="add mod">
          <ac:chgData name="Basanta Hota" userId="8eeea1870ca6b6c9" providerId="LiveId" clId="{EF5788E0-B240-468A-8DA3-517F8EDF5BD3}" dt="2021-07-15T18:43:33.768" v="2663" actId="13822"/>
          <ac:spMkLst>
            <pc:docMk/>
            <pc:sldMk cId="205881653" sldId="265"/>
            <ac:spMk id="31" creationId="{6904E947-CFC9-440D-B524-AF4870326827}"/>
          </ac:spMkLst>
        </pc:spChg>
        <pc:spChg chg="add del mod">
          <ac:chgData name="Basanta Hota" userId="8eeea1870ca6b6c9" providerId="LiveId" clId="{EF5788E0-B240-468A-8DA3-517F8EDF5BD3}" dt="2021-07-15T18:30:50.187" v="2578"/>
          <ac:spMkLst>
            <pc:docMk/>
            <pc:sldMk cId="205881653" sldId="265"/>
            <ac:spMk id="32" creationId="{9698A230-8C70-43ED-8502-B6A47C8B1AFD}"/>
          </ac:spMkLst>
        </pc:spChg>
        <pc:spChg chg="add mod">
          <ac:chgData name="Basanta Hota" userId="8eeea1870ca6b6c9" providerId="LiveId" clId="{EF5788E0-B240-468A-8DA3-517F8EDF5BD3}" dt="2021-07-15T18:34:13.146" v="2610" actId="1076"/>
          <ac:spMkLst>
            <pc:docMk/>
            <pc:sldMk cId="205881653" sldId="265"/>
            <ac:spMk id="33" creationId="{BA41B19E-422B-47D1-80B6-EC0D4A8826F7}"/>
          </ac:spMkLst>
        </pc:spChg>
        <pc:spChg chg="add del mod">
          <ac:chgData name="Basanta Hota" userId="8eeea1870ca6b6c9" providerId="LiveId" clId="{EF5788E0-B240-468A-8DA3-517F8EDF5BD3}" dt="2021-07-15T18:34:56.605" v="2612" actId="478"/>
          <ac:spMkLst>
            <pc:docMk/>
            <pc:sldMk cId="205881653" sldId="265"/>
            <ac:spMk id="34" creationId="{CEAE65F1-4770-4FCB-84A5-1F47E55D5AD4}"/>
          </ac:spMkLst>
        </pc:spChg>
        <pc:spChg chg="add del">
          <ac:chgData name="Basanta Hota" userId="8eeea1870ca6b6c9" providerId="LiveId" clId="{EF5788E0-B240-468A-8DA3-517F8EDF5BD3}" dt="2021-07-15T18:36:05.922" v="2615" actId="11529"/>
          <ac:spMkLst>
            <pc:docMk/>
            <pc:sldMk cId="205881653" sldId="265"/>
            <ac:spMk id="36" creationId="{17199CF3-4722-43A1-8480-B50E15D9DDA8}"/>
          </ac:spMkLst>
        </pc:spChg>
        <pc:spChg chg="add del mod">
          <ac:chgData name="Basanta Hota" userId="8eeea1870ca6b6c9" providerId="LiveId" clId="{EF5788E0-B240-468A-8DA3-517F8EDF5BD3}" dt="2021-07-15T18:40:00.349" v="2630" actId="767"/>
          <ac:spMkLst>
            <pc:docMk/>
            <pc:sldMk cId="205881653" sldId="265"/>
            <ac:spMk id="39" creationId="{8BE24167-2DCE-4691-A76B-E8C448F38C04}"/>
          </ac:spMkLst>
        </pc:spChg>
        <pc:spChg chg="add mod">
          <ac:chgData name="Basanta Hota" userId="8eeea1870ca6b6c9" providerId="LiveId" clId="{EF5788E0-B240-468A-8DA3-517F8EDF5BD3}" dt="2021-07-15T18:40:45.322" v="2651" actId="14100"/>
          <ac:spMkLst>
            <pc:docMk/>
            <pc:sldMk cId="205881653" sldId="265"/>
            <ac:spMk id="40" creationId="{2650CFB4-76E7-45E3-B75B-F23FB178BBFA}"/>
          </ac:spMkLst>
        </pc:spChg>
        <pc:spChg chg="add mod">
          <ac:chgData name="Basanta Hota" userId="8eeea1870ca6b6c9" providerId="LiveId" clId="{EF5788E0-B240-468A-8DA3-517F8EDF5BD3}" dt="2021-07-15T18:43:51.726" v="2666" actId="14100"/>
          <ac:spMkLst>
            <pc:docMk/>
            <pc:sldMk cId="205881653" sldId="265"/>
            <ac:spMk id="41" creationId="{CB8A50E5-C9AE-4FE1-9E65-FBC32A78745D}"/>
          </ac:spMkLst>
        </pc:spChg>
        <pc:spChg chg="add mod">
          <ac:chgData name="Basanta Hota" userId="8eeea1870ca6b6c9" providerId="LiveId" clId="{EF5788E0-B240-468A-8DA3-517F8EDF5BD3}" dt="2021-07-15T18:45:06.050" v="2674" actId="1076"/>
          <ac:spMkLst>
            <pc:docMk/>
            <pc:sldMk cId="205881653" sldId="265"/>
            <ac:spMk id="42" creationId="{6B26C693-2303-4A9B-A744-8822B2F19F56}"/>
          </ac:spMkLst>
        </pc:spChg>
        <pc:spChg chg="add mod">
          <ac:chgData name="Basanta Hota" userId="8eeea1870ca6b6c9" providerId="LiveId" clId="{EF5788E0-B240-468A-8DA3-517F8EDF5BD3}" dt="2021-07-15T18:59:04.381" v="2741" actId="14100"/>
          <ac:spMkLst>
            <pc:docMk/>
            <pc:sldMk cId="205881653" sldId="265"/>
            <ac:spMk id="44" creationId="{AF09F45F-6825-4E8C-9041-3BBDFFEC47BA}"/>
          </ac:spMkLst>
        </pc:spChg>
        <pc:graphicFrameChg chg="add del mod modGraphic">
          <ac:chgData name="Basanta Hota" userId="8eeea1870ca6b6c9" providerId="LiveId" clId="{EF5788E0-B240-468A-8DA3-517F8EDF5BD3}" dt="2021-07-15T16:11:58.915" v="2167" actId="3680"/>
          <ac:graphicFrameMkLst>
            <pc:docMk/>
            <pc:sldMk cId="205881653" sldId="265"/>
            <ac:graphicFrameMk id="5" creationId="{0F82B13D-61DD-4B77-A9D6-38DAEA08E990}"/>
          </ac:graphicFrameMkLst>
        </pc:graphicFrameChg>
        <pc:graphicFrameChg chg="add del mod">
          <ac:chgData name="Basanta Hota" userId="8eeea1870ca6b6c9" providerId="LiveId" clId="{EF5788E0-B240-468A-8DA3-517F8EDF5BD3}" dt="2021-07-15T16:12:12.315" v="2169"/>
          <ac:graphicFrameMkLst>
            <pc:docMk/>
            <pc:sldMk cId="205881653" sldId="265"/>
            <ac:graphicFrameMk id="6" creationId="{4853098F-8DD4-45A9-921D-6B76EB7DBBBF}"/>
          </ac:graphicFrameMkLst>
        </pc:graphicFrameChg>
        <pc:graphicFrameChg chg="add mod modGraphic">
          <ac:chgData name="Basanta Hota" userId="8eeea1870ca6b6c9" providerId="LiveId" clId="{EF5788E0-B240-468A-8DA3-517F8EDF5BD3}" dt="2021-07-15T16:17:41.492" v="2215" actId="20577"/>
          <ac:graphicFrameMkLst>
            <pc:docMk/>
            <pc:sldMk cId="205881653" sldId="265"/>
            <ac:graphicFrameMk id="7" creationId="{9807773F-2896-478C-A02E-84AB73DE2FFA}"/>
          </ac:graphicFrameMkLst>
        </pc:graphicFrameChg>
        <pc:graphicFrameChg chg="add mod modGraphic">
          <ac:chgData name="Basanta Hota" userId="8eeea1870ca6b6c9" providerId="LiveId" clId="{EF5788E0-B240-468A-8DA3-517F8EDF5BD3}" dt="2021-07-15T16:16:19.115" v="2209" actId="20577"/>
          <ac:graphicFrameMkLst>
            <pc:docMk/>
            <pc:sldMk cId="205881653" sldId="265"/>
            <ac:graphicFrameMk id="8" creationId="{E9B52B9D-EC5C-4262-9D74-65C18EA1ED87}"/>
          </ac:graphicFrameMkLst>
        </pc:graphicFrameChg>
        <pc:graphicFrameChg chg="add del modGraphic">
          <ac:chgData name="Basanta Hota" userId="8eeea1870ca6b6c9" providerId="LiveId" clId="{EF5788E0-B240-468A-8DA3-517F8EDF5BD3}" dt="2021-07-15T16:22:56.871" v="2251" actId="478"/>
          <ac:graphicFrameMkLst>
            <pc:docMk/>
            <pc:sldMk cId="205881653" sldId="265"/>
            <ac:graphicFrameMk id="11" creationId="{EF89B6B2-C8A0-44EC-AD60-4BCD3BEE49F3}"/>
          </ac:graphicFrameMkLst>
        </pc:graphicFrameChg>
        <pc:graphicFrameChg chg="add del mod modGraphic">
          <ac:chgData name="Basanta Hota" userId="8eeea1870ca6b6c9" providerId="LiveId" clId="{EF5788E0-B240-468A-8DA3-517F8EDF5BD3}" dt="2021-07-15T16:24:17.524" v="2272" actId="478"/>
          <ac:graphicFrameMkLst>
            <pc:docMk/>
            <pc:sldMk cId="205881653" sldId="265"/>
            <ac:graphicFrameMk id="12" creationId="{CFD85A63-C29B-487B-8419-6570570BFDAE}"/>
          </ac:graphicFrameMkLst>
        </pc:graphicFrameChg>
        <pc:graphicFrameChg chg="add mod modGraphic">
          <ac:chgData name="Basanta Hota" userId="8eeea1870ca6b6c9" providerId="LiveId" clId="{EF5788E0-B240-468A-8DA3-517F8EDF5BD3}" dt="2021-07-15T18:29:51.775" v="2568" actId="12385"/>
          <ac:graphicFrameMkLst>
            <pc:docMk/>
            <pc:sldMk cId="205881653" sldId="265"/>
            <ac:graphicFrameMk id="13" creationId="{CD5229B7-2ACD-404E-940E-39CAB4333DAB}"/>
          </ac:graphicFrameMkLst>
        </pc:graphicFrameChg>
        <pc:graphicFrameChg chg="add mod modGraphic">
          <ac:chgData name="Basanta Hota" userId="8eeea1870ca6b6c9" providerId="LiveId" clId="{EF5788E0-B240-468A-8DA3-517F8EDF5BD3}" dt="2021-07-15T18:22:28.128" v="2507" actId="12385"/>
          <ac:graphicFrameMkLst>
            <pc:docMk/>
            <pc:sldMk cId="205881653" sldId="265"/>
            <ac:graphicFrameMk id="25" creationId="{AD04B41D-C48E-4B26-A8D1-5B064B490753}"/>
          </ac:graphicFrameMkLst>
        </pc:graphicFrameChg>
        <pc:graphicFrameChg chg="add mod modGraphic">
          <ac:chgData name="Basanta Hota" userId="8eeea1870ca6b6c9" providerId="LiveId" clId="{EF5788E0-B240-468A-8DA3-517F8EDF5BD3}" dt="2021-07-15T18:29:37.368" v="2567" actId="12385"/>
          <ac:graphicFrameMkLst>
            <pc:docMk/>
            <pc:sldMk cId="205881653" sldId="265"/>
            <ac:graphicFrameMk id="30" creationId="{8796A45D-571A-4C51-ABCF-619E2D3DD60D}"/>
          </ac:graphicFrameMkLst>
        </pc:graphicFrameChg>
        <pc:graphicFrameChg chg="add mod modGraphic">
          <ac:chgData name="Basanta Hota" userId="8eeea1870ca6b6c9" providerId="LiveId" clId="{EF5788E0-B240-468A-8DA3-517F8EDF5BD3}" dt="2021-07-15T18:37:29.137" v="2624" actId="14100"/>
          <ac:graphicFrameMkLst>
            <pc:docMk/>
            <pc:sldMk cId="205881653" sldId="265"/>
            <ac:graphicFrameMk id="35" creationId="{DAEC5458-3F98-42F2-9A18-0AE2758D8512}"/>
          </ac:graphicFrameMkLst>
        </pc:graphicFrameChg>
        <pc:graphicFrameChg chg="add mod modGraphic">
          <ac:chgData name="Basanta Hota" userId="8eeea1870ca6b6c9" providerId="LiveId" clId="{EF5788E0-B240-468A-8DA3-517F8EDF5BD3}" dt="2021-07-15T18:47:17.276" v="2685" actId="20577"/>
          <ac:graphicFrameMkLst>
            <pc:docMk/>
            <pc:sldMk cId="205881653" sldId="265"/>
            <ac:graphicFrameMk id="43" creationId="{B89F371A-8A95-4CDB-9972-C9BF9B8167BA}"/>
          </ac:graphicFrameMkLst>
        </pc:graphicFrameChg>
        <pc:graphicFrameChg chg="add mod modGraphic">
          <ac:chgData name="Basanta Hota" userId="8eeea1870ca6b6c9" providerId="LiveId" clId="{EF5788E0-B240-468A-8DA3-517F8EDF5BD3}" dt="2021-07-15T19:02:38.368" v="2763" actId="14100"/>
          <ac:graphicFrameMkLst>
            <pc:docMk/>
            <pc:sldMk cId="205881653" sldId="265"/>
            <ac:graphicFrameMk id="45" creationId="{E1D8E7E1-53FF-4ED1-B72C-04183640A250}"/>
          </ac:graphicFrameMkLst>
        </pc:graphicFrameChg>
        <pc:picChg chg="add mod">
          <ac:chgData name="Basanta Hota" userId="8eeea1870ca6b6c9" providerId="LiveId" clId="{EF5788E0-B240-468A-8DA3-517F8EDF5BD3}" dt="2021-07-15T18:18:28.656" v="2479" actId="1440"/>
          <ac:picMkLst>
            <pc:docMk/>
            <pc:sldMk cId="205881653" sldId="265"/>
            <ac:picMk id="22" creationId="{7FC12F9A-B75C-46DC-A540-BE768EAEACDA}"/>
          </ac:picMkLst>
        </pc:picChg>
        <pc:cxnChg chg="add">
          <ac:chgData name="Basanta Hota" userId="8eeea1870ca6b6c9" providerId="LiveId" clId="{EF5788E0-B240-468A-8DA3-517F8EDF5BD3}" dt="2021-07-15T18:37:40.678" v="2625" actId="11529"/>
          <ac:cxnSpMkLst>
            <pc:docMk/>
            <pc:sldMk cId="205881653" sldId="265"/>
            <ac:cxnSpMk id="38" creationId="{3853A9A5-37D9-4B95-BFFB-403B75196E24}"/>
          </ac:cxnSpMkLst>
        </pc:cxnChg>
      </pc:sldChg>
      <pc:sldChg chg="addSp delSp modSp add mod modAnim">
        <pc:chgData name="Basanta Hota" userId="8eeea1870ca6b6c9" providerId="LiveId" clId="{EF5788E0-B240-468A-8DA3-517F8EDF5BD3}" dt="2021-07-15T18:57:17.086" v="2692" actId="1076"/>
        <pc:sldMkLst>
          <pc:docMk/>
          <pc:sldMk cId="699101548" sldId="266"/>
        </pc:sldMkLst>
        <pc:spChg chg="del mod">
          <ac:chgData name="Basanta Hota" userId="8eeea1870ca6b6c9" providerId="LiveId" clId="{EF5788E0-B240-468A-8DA3-517F8EDF5BD3}" dt="2021-07-15T18:56:59.657" v="2689" actId="931"/>
          <ac:spMkLst>
            <pc:docMk/>
            <pc:sldMk cId="699101548" sldId="266"/>
            <ac:spMk id="3" creationId="{12C3DFA5-4430-4125-A031-5F8C942BF275}"/>
          </ac:spMkLst>
        </pc:spChg>
        <pc:picChg chg="add mod">
          <ac:chgData name="Basanta Hota" userId="8eeea1870ca6b6c9" providerId="LiveId" clId="{EF5788E0-B240-468A-8DA3-517F8EDF5BD3}" dt="2021-07-15T18:57:17.086" v="2692" actId="1076"/>
          <ac:picMkLst>
            <pc:docMk/>
            <pc:sldMk cId="699101548" sldId="266"/>
            <ac:picMk id="5" creationId="{7F59CDAE-3BFC-4C2C-9E6A-0E5190276584}"/>
          </ac:picMkLst>
        </pc:picChg>
      </pc:sldChg>
      <pc:sldChg chg="modSp add mod modAnim">
        <pc:chgData name="Basanta Hota" userId="8eeea1870ca6b6c9" providerId="LiveId" clId="{EF5788E0-B240-468A-8DA3-517F8EDF5BD3}" dt="2021-07-16T14:42:53.518" v="2815" actId="14100"/>
        <pc:sldMkLst>
          <pc:docMk/>
          <pc:sldMk cId="1953879578" sldId="267"/>
        </pc:sldMkLst>
        <pc:spChg chg="mod">
          <ac:chgData name="Basanta Hota" userId="8eeea1870ca6b6c9" providerId="LiveId" clId="{EF5788E0-B240-468A-8DA3-517F8EDF5BD3}" dt="2021-07-16T14:42:53.518" v="2815" actId="14100"/>
          <ac:spMkLst>
            <pc:docMk/>
            <pc:sldMk cId="1953879578" sldId="267"/>
            <ac:spMk id="3" creationId="{12C3DFA5-4430-4125-A031-5F8C942BF27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907EB-609D-4220-B4EC-7FB1F02A3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7002C-273D-416C-81CF-0752F13F7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69C59-DFCC-4F12-8B39-7B58D24B3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EFA5-27D1-4988-A763-D5D9CAD0007C}" type="datetimeFigureOut">
              <a:rPr lang="en-IN" smtClean="0"/>
              <a:t>17/03/24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38847-519A-423F-8E5E-8E29E245D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97967-EA83-4729-B142-68975F02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E023-D88E-4E94-BF61-263E2472E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911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A5168-6384-40D3-9580-C7FD66774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0D9F3F-5E0D-4598-B7F9-DE92CE406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69247-4C8C-480E-B8E9-DFDBCAB17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EFA5-27D1-4988-A763-D5D9CAD0007C}" type="datetimeFigureOut">
              <a:rPr lang="en-IN" smtClean="0"/>
              <a:t>17/03/24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FCB3F-D1A9-400C-B0C2-9C3B83735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074F5-7F7D-470D-9B71-9094153F6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E023-D88E-4E94-BF61-263E2472E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065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945189-863E-4336-A442-463C32DEAA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8043FD-039F-472B-838B-FE70B6326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95CAF-63DD-4708-8AD5-E7E6367AA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EFA5-27D1-4988-A763-D5D9CAD0007C}" type="datetimeFigureOut">
              <a:rPr lang="en-IN" smtClean="0"/>
              <a:t>17/03/24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E0DA0-4F95-44D5-B94F-D2896CDBF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D8739-F775-4C3B-89CD-C8FF698FF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E023-D88E-4E94-BF61-263E2472E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603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B7D7-BAC1-4FF6-BA2C-3215DDA6F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647DC-EF81-4424-A8A2-BD1473D33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B0169-D40B-48AE-9A80-5F28BF5D4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EFA5-27D1-4988-A763-D5D9CAD0007C}" type="datetimeFigureOut">
              <a:rPr lang="en-IN" smtClean="0"/>
              <a:t>17/03/24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9456F-F3D5-4F54-9CFB-07A64ACB4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6FBA7-944C-4860-BEC6-1FC44BB87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E023-D88E-4E94-BF61-263E2472E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472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BBD0E-039A-402C-B6F2-3C7C83918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478C7-0578-4056-9BB5-2BCEB926D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74DD7-59F1-40F6-90C1-AD08307C7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EFA5-27D1-4988-A763-D5D9CAD0007C}" type="datetimeFigureOut">
              <a:rPr lang="en-IN" smtClean="0"/>
              <a:t>17/03/24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CF84C0-C544-4F03-8571-283A0D655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A1927-6BF6-42C3-8111-34D050EFE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E023-D88E-4E94-BF61-263E2472E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406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E7C9-A0D8-478B-B034-2E71C5124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4B297-648A-4696-97D8-8D875ECDA5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78D46-61A5-4CD8-A7BA-4F0FF3EC8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FFED3-E1EF-4059-954D-C6F652576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EFA5-27D1-4988-A763-D5D9CAD0007C}" type="datetimeFigureOut">
              <a:rPr lang="en-IN" smtClean="0"/>
              <a:t>17/03/24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09891-3FC8-4639-9634-A6532A7FD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47B02-A9B1-4ADB-A0DD-237BB2B2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E023-D88E-4E94-BF61-263E2472E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267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39B06-F43F-49E3-AA38-309A3BC99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96A00-393E-4B65-91A6-21F7A4DBF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9E2A3-D58E-4BC5-B163-0C004C216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09F25F-B3F8-4D6B-A0AC-1C42577E88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C5303E-B703-4422-87C6-C21C2BDB9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6FA3CD-EE96-4E40-803B-3AAA483FD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EFA5-27D1-4988-A763-D5D9CAD0007C}" type="datetimeFigureOut">
              <a:rPr lang="en-IN" smtClean="0"/>
              <a:t>17/03/24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EAB934-67F8-445B-9E31-439AE585C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2A605A-41CB-4778-94FA-22FB3AFA8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E023-D88E-4E94-BF61-263E2472E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623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56C15-FB92-48F2-AB54-AB33474CB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6952BC-4CEC-42A8-BC9A-AF8AE41CC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EFA5-27D1-4988-A763-D5D9CAD0007C}" type="datetimeFigureOut">
              <a:rPr lang="en-IN" smtClean="0"/>
              <a:t>17/03/24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9D00E-D543-4FA5-AFE2-ADE38F14E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431635-4355-4A11-A44B-082C076E0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E023-D88E-4E94-BF61-263E2472E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350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F3B557-A914-44A6-A7A1-9157BE785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EFA5-27D1-4988-A763-D5D9CAD0007C}" type="datetimeFigureOut">
              <a:rPr lang="en-IN" smtClean="0"/>
              <a:t>17/03/24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E59436-72BF-4EE9-B0FD-4F7F9409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A82317-0694-4320-BF89-1C6AC6D47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E023-D88E-4E94-BF61-263E2472E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20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9928A-0441-46DC-8E6E-6D72F267A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DE693-2BCC-4937-9A54-B17884E52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95D07-3F40-4F1E-B8BB-0937F962DF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B9D8C-40C9-441C-A541-F79F32AC7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EFA5-27D1-4988-A763-D5D9CAD0007C}" type="datetimeFigureOut">
              <a:rPr lang="en-IN" smtClean="0"/>
              <a:t>17/03/24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0DFB8E-5BCB-4E50-902E-25416A7D8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C6D16-DFD6-4526-82E0-79A77E41F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E023-D88E-4E94-BF61-263E2472E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120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C9AD1-EEDF-4CA2-B9AE-81F5D3C92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D8583C-A914-494E-A531-CA6670078E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ACF9B1-15DE-4AFF-90BB-770114AAB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FF03E-CF59-4DBC-BAC0-07A046C68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EEFA5-27D1-4988-A763-D5D9CAD0007C}" type="datetimeFigureOut">
              <a:rPr lang="en-IN" smtClean="0"/>
              <a:t>17/03/24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F68E8-107A-47E5-8F01-DD214F86F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C497F-91AE-4ED4-B445-F8FF052C3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4E023-D88E-4E94-BF61-263E2472E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48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049D0D-F8DE-48D5-A620-69DEF76B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2C87F-9CBC-4E7F-8D3B-71B7E7677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01ED0-BC5C-4789-AA69-640239690E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EEFA5-27D1-4988-A763-D5D9CAD0007C}" type="datetimeFigureOut">
              <a:rPr lang="en-IN" smtClean="0"/>
              <a:t>17/03/24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51199-1ED8-4FD1-B041-E85D0CF6E6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1F519-50D7-4AD4-9BE5-815D781539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4E023-D88E-4E94-BF61-263E2472E2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37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3DFA5-4430-4125-A031-5F8C942BF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810"/>
            <a:ext cx="10515600" cy="51471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what all collection you used in your project ?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D0A8E4-2114-47C2-B3E2-32BE1FA4F425}"/>
              </a:ext>
            </a:extLst>
          </p:cNvPr>
          <p:cNvSpPr/>
          <p:nvPr/>
        </p:nvSpPr>
        <p:spPr>
          <a:xfrm>
            <a:off x="949911" y="452761"/>
            <a:ext cx="1722268" cy="3551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Interview Q&amp;A</a:t>
            </a:r>
            <a:endParaRPr lang="en-IN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6A63CF-73D0-4F78-8FB3-26FBB4552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996" y="1855434"/>
            <a:ext cx="7474998" cy="42046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FC8476-5ACA-4E39-9A1D-7D9DC8793FFA}"/>
              </a:ext>
            </a:extLst>
          </p:cNvPr>
          <p:cNvSpPr txBox="1"/>
          <p:nvPr/>
        </p:nvSpPr>
        <p:spPr>
          <a:xfrm>
            <a:off x="1362722" y="5552338"/>
            <a:ext cx="2618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CopyOnWriteArrayList</a:t>
            </a:r>
            <a:endParaRPr lang="en-IN" sz="16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06E140-22A8-4D58-84F6-8452F1F4295E}"/>
              </a:ext>
            </a:extLst>
          </p:cNvPr>
          <p:cNvSpPr txBox="1"/>
          <p:nvPr/>
        </p:nvSpPr>
        <p:spPr>
          <a:xfrm>
            <a:off x="3884350" y="5544208"/>
            <a:ext cx="2618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CopyOnWriteArraySet</a:t>
            </a:r>
            <a:endParaRPr lang="en-IN" sz="16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C649B3-E5B8-426D-B108-557843D0B14A}"/>
              </a:ext>
            </a:extLst>
          </p:cNvPr>
          <p:cNvSpPr txBox="1"/>
          <p:nvPr/>
        </p:nvSpPr>
        <p:spPr>
          <a:xfrm>
            <a:off x="6405977" y="5533928"/>
            <a:ext cx="2618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ConcurrentHashMap</a:t>
            </a:r>
            <a:endParaRPr lang="en-IN" sz="16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4F6192-37DF-4574-8610-F2A27A245965}"/>
              </a:ext>
            </a:extLst>
          </p:cNvPr>
          <p:cNvCxnSpPr>
            <a:cxnSpLocks/>
          </p:cNvCxnSpPr>
          <p:nvPr/>
        </p:nvCxnSpPr>
        <p:spPr>
          <a:xfrm flipV="1">
            <a:off x="8646850" y="5229447"/>
            <a:ext cx="1305018" cy="473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B8AF576-C839-4428-9AF9-AB17FE9279BC}"/>
              </a:ext>
            </a:extLst>
          </p:cNvPr>
          <p:cNvSpPr txBox="1"/>
          <p:nvPr/>
        </p:nvSpPr>
        <p:spPr>
          <a:xfrm>
            <a:off x="9299359" y="4787669"/>
            <a:ext cx="2348144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dirty="0"/>
              <a:t> java.util.concurrent.*</a:t>
            </a:r>
          </a:p>
        </p:txBody>
      </p:sp>
    </p:spTree>
    <p:extLst>
      <p:ext uri="{BB962C8B-B14F-4D97-AF65-F5344CB8AC3E}">
        <p14:creationId xmlns:p14="http://schemas.microsoft.com/office/powerpoint/2010/main" val="380221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2" grpId="0"/>
      <p:bldP spid="1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59CDAE-3BFC-4C2C-9E6A-0E5190276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179" y="1276566"/>
            <a:ext cx="7011880" cy="5258910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7D0A8E4-2114-47C2-B3E2-32BE1FA4F425}"/>
              </a:ext>
            </a:extLst>
          </p:cNvPr>
          <p:cNvSpPr/>
          <p:nvPr/>
        </p:nvSpPr>
        <p:spPr>
          <a:xfrm>
            <a:off x="949911" y="452761"/>
            <a:ext cx="1722268" cy="3551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Interview Q&amp;A</a:t>
            </a:r>
            <a:endParaRPr lang="en-IN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9101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3DFA5-4430-4125-A031-5F8C942BF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513"/>
            <a:ext cx="10515600" cy="4472450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15. If key is null in HashMap then where that entry will store in map ?</a:t>
            </a:r>
          </a:p>
          <a:p>
            <a:pPr marL="0" indent="0">
              <a:buNone/>
            </a:pP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16. Map enhancement in java 8</a:t>
            </a:r>
          </a:p>
          <a:p>
            <a:pPr marL="0" indent="0">
              <a:buNone/>
            </a:pP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17. How TreeMap internally works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D0A8E4-2114-47C2-B3E2-32BE1FA4F425}"/>
              </a:ext>
            </a:extLst>
          </p:cNvPr>
          <p:cNvSpPr/>
          <p:nvPr/>
        </p:nvSpPr>
        <p:spPr>
          <a:xfrm>
            <a:off x="949911" y="452761"/>
            <a:ext cx="1722268" cy="3551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Interview Q&amp;A</a:t>
            </a:r>
            <a:endParaRPr lang="en-IN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3879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3DFA5-4430-4125-A031-5F8C942BF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810"/>
            <a:ext cx="10515600" cy="514715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2. What is the </a:t>
            </a:r>
            <a:r>
              <a:rPr lang="en-US" dirty="0"/>
              <a:t>difference between list and set ?</a:t>
            </a:r>
          </a:p>
          <a:p>
            <a:pPr marL="0" indent="0">
              <a:buNone/>
            </a:pPr>
            <a:r>
              <a:rPr lang="en-US" dirty="0"/>
              <a:t>3. What is the Difference between ArrayList and LinkedList  ?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D0A8E4-2114-47C2-B3E2-32BE1FA4F425}"/>
              </a:ext>
            </a:extLst>
          </p:cNvPr>
          <p:cNvSpPr/>
          <p:nvPr/>
        </p:nvSpPr>
        <p:spPr>
          <a:xfrm>
            <a:off x="949911" y="452761"/>
            <a:ext cx="1722268" cy="3551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Interview Q&amp;A</a:t>
            </a:r>
            <a:endParaRPr lang="en-IN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FC8476-5ACA-4E39-9A1D-7D9DC8793FFA}"/>
              </a:ext>
            </a:extLst>
          </p:cNvPr>
          <p:cNvSpPr txBox="1"/>
          <p:nvPr/>
        </p:nvSpPr>
        <p:spPr>
          <a:xfrm>
            <a:off x="1362722" y="5552338"/>
            <a:ext cx="2618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CopyOnWriteArrayList</a:t>
            </a:r>
            <a:endParaRPr lang="en-IN" sz="16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06E140-22A8-4D58-84F6-8452F1F4295E}"/>
              </a:ext>
            </a:extLst>
          </p:cNvPr>
          <p:cNvSpPr txBox="1"/>
          <p:nvPr/>
        </p:nvSpPr>
        <p:spPr>
          <a:xfrm>
            <a:off x="3884350" y="5544208"/>
            <a:ext cx="2618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CopyOnWriteArraySet</a:t>
            </a:r>
            <a:endParaRPr lang="en-IN" sz="16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C649B3-E5B8-426D-B108-557843D0B14A}"/>
              </a:ext>
            </a:extLst>
          </p:cNvPr>
          <p:cNvSpPr txBox="1"/>
          <p:nvPr/>
        </p:nvSpPr>
        <p:spPr>
          <a:xfrm>
            <a:off x="6405977" y="5533928"/>
            <a:ext cx="2618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ConcurrentHashMap</a:t>
            </a:r>
            <a:endParaRPr lang="en-IN" sz="16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0CF2727B-1BB9-4F58-97D9-5F0CF3874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516356"/>
              </p:ext>
            </p:extLst>
          </p:nvPr>
        </p:nvGraphicFramePr>
        <p:xfrm>
          <a:off x="1020932" y="2263805"/>
          <a:ext cx="7830106" cy="2970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5053">
                  <a:extLst>
                    <a:ext uri="{9D8B030D-6E8A-4147-A177-3AD203B41FA5}">
                      <a16:colId xmlns:a16="http://schemas.microsoft.com/office/drawing/2014/main" val="4155151478"/>
                    </a:ext>
                  </a:extLst>
                </a:gridCol>
                <a:gridCol w="3915053">
                  <a:extLst>
                    <a:ext uri="{9D8B030D-6E8A-4147-A177-3AD203B41FA5}">
                      <a16:colId xmlns:a16="http://schemas.microsoft.com/office/drawing/2014/main" val="360939437"/>
                    </a:ext>
                  </a:extLst>
                </a:gridCol>
              </a:tblGrid>
              <a:tr h="501588"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ArrayList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 LinkedList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944256"/>
                  </a:ext>
                </a:extLst>
              </a:tr>
              <a:tr h="501588">
                <a:tc>
                  <a:txBody>
                    <a:bodyPr/>
                    <a:lstStyle/>
                    <a:p>
                      <a:r>
                        <a:rPr lang="en-US" dirty="0"/>
                        <a:t>ArrayList internally uses a dynamic array to store the elements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LinkedList internally uses a doubly linked list to store the elements.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496795"/>
                  </a:ext>
                </a:extLst>
              </a:tr>
              <a:tr h="501588">
                <a:tc>
                  <a:txBody>
                    <a:bodyPr/>
                    <a:lstStyle/>
                    <a:p>
                      <a:r>
                        <a:rPr lang="en-US" dirty="0"/>
                        <a:t>Manipulation with ArrayList is slow because it internally uses an array. If any element is removed from the array, all the bits are shifted in memory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Manipulation with LinkedList is faster than ArrayList because it uses a doubly linked list, so no bit shifting is required in memory.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622034"/>
                  </a:ext>
                </a:extLst>
              </a:tr>
              <a:tr h="501588">
                <a:tc>
                  <a:txBody>
                    <a:bodyPr/>
                    <a:lstStyle/>
                    <a:p>
                      <a:r>
                        <a:rPr lang="en-US" dirty="0"/>
                        <a:t>ArrayList is better for storing and accessing data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LinkedList is better for manipulating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716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185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3DFA5-4430-4125-A031-5F8C942BF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810"/>
            <a:ext cx="10515600" cy="514715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4.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List object creation scenario</a:t>
            </a:r>
          </a:p>
          <a:p>
            <a:pPr marL="457200" lvl="1" indent="0">
              <a:buNone/>
            </a:pPr>
            <a:r>
              <a:rPr lang="en-US" dirty="0"/>
              <a:t> ArrayList arrayList=new ArrayList&lt;String&gt;();</a:t>
            </a:r>
          </a:p>
          <a:p>
            <a:pPr marL="457200" lvl="1" indent="0">
              <a:buNone/>
            </a:pPr>
            <a:r>
              <a:rPr lang="en-US" dirty="0"/>
              <a:t> List&lt;String&gt; list=new ArrayList&lt;&gt;();</a:t>
            </a:r>
          </a:p>
          <a:p>
            <a:pPr marL="0" indent="0">
              <a:buNone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5.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Declaring a List field with the final keyword ?</a:t>
            </a:r>
          </a:p>
          <a:p>
            <a:pPr marL="0" indent="0">
              <a:buNone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6. How Can I write Custom ArrayList where  I don’t want to allow duplicate ?</a:t>
            </a:r>
          </a:p>
          <a:p>
            <a:pPr marL="0" indent="0">
              <a:buNone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7.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Why Set doesn’t allow duplicate Element ?</a:t>
            </a:r>
          </a:p>
          <a:p>
            <a:pPr marL="0" indent="0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8. What is the difference between Comparable and Comparator ?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D0A8E4-2114-47C2-B3E2-32BE1FA4F425}"/>
              </a:ext>
            </a:extLst>
          </p:cNvPr>
          <p:cNvSpPr/>
          <p:nvPr/>
        </p:nvSpPr>
        <p:spPr>
          <a:xfrm>
            <a:off x="949911" y="452761"/>
            <a:ext cx="1722268" cy="3551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Interview Q&amp;A</a:t>
            </a:r>
            <a:endParaRPr lang="en-IN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873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36E389-40C0-494C-AFD1-A27984A80F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41" y="1662237"/>
            <a:ext cx="9246777" cy="4497256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7D0A8E4-2114-47C2-B3E2-32BE1FA4F425}"/>
              </a:ext>
            </a:extLst>
          </p:cNvPr>
          <p:cNvSpPr/>
          <p:nvPr/>
        </p:nvSpPr>
        <p:spPr>
          <a:xfrm>
            <a:off x="949911" y="452761"/>
            <a:ext cx="1722268" cy="3551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Interview Q&amp;A</a:t>
            </a:r>
            <a:endParaRPr lang="en-IN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FC8476-5ACA-4E39-9A1D-7D9DC8793FFA}"/>
              </a:ext>
            </a:extLst>
          </p:cNvPr>
          <p:cNvSpPr txBox="1"/>
          <p:nvPr/>
        </p:nvSpPr>
        <p:spPr>
          <a:xfrm>
            <a:off x="1362722" y="5552338"/>
            <a:ext cx="2618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CopyOnWriteArrayList</a:t>
            </a:r>
            <a:endParaRPr lang="en-IN" sz="16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06E140-22A8-4D58-84F6-8452F1F4295E}"/>
              </a:ext>
            </a:extLst>
          </p:cNvPr>
          <p:cNvSpPr txBox="1"/>
          <p:nvPr/>
        </p:nvSpPr>
        <p:spPr>
          <a:xfrm>
            <a:off x="3884350" y="5544208"/>
            <a:ext cx="2618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CopyOnWriteArraySet</a:t>
            </a:r>
            <a:endParaRPr lang="en-IN" sz="16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C649B3-E5B8-426D-B108-557843D0B14A}"/>
              </a:ext>
            </a:extLst>
          </p:cNvPr>
          <p:cNvSpPr txBox="1"/>
          <p:nvPr/>
        </p:nvSpPr>
        <p:spPr>
          <a:xfrm>
            <a:off x="6405977" y="5533928"/>
            <a:ext cx="2618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ConcurrentHashMap</a:t>
            </a:r>
            <a:endParaRPr lang="en-IN" sz="1600" b="1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383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3DFA5-4430-4125-A031-5F8C942BF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810"/>
            <a:ext cx="10515600" cy="51471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9. Multi Comparing using Comparator Scenario</a:t>
            </a:r>
          </a:p>
          <a:p>
            <a:pPr marL="0" indent="0">
              <a:buNone/>
            </a:pP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10. What is the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difference between fail fast and fail safe iterator </a:t>
            </a:r>
          </a:p>
          <a:p>
            <a:pPr marL="0" indent="0">
              <a:buNone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A iterator which will fail fast when we do any modification while iterating a collection is called fail fast iterator </a:t>
            </a:r>
            <a:r>
              <a:rPr lang="en-IN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 : (ArrayList ,HashMap and Vector)</a:t>
            </a:r>
          </a:p>
          <a:p>
            <a:pPr marL="457200" lvl="1" indent="0">
              <a:buNone/>
            </a:pP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Iterator who allow us to modify in middle while iterating a collection is called Non-Fail Fast Iterator </a:t>
            </a:r>
            <a:r>
              <a:rPr lang="en-IN" sz="2000" dirty="0">
                <a:solidFill>
                  <a:srgbClr val="0070C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Ex: (CopyOnWriteArrayList , CopyOnWriteArraySet, ConcurrentHashMap)</a:t>
            </a:r>
          </a:p>
          <a:p>
            <a:pPr lvl="1"/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Example </a:t>
            </a:r>
          </a:p>
          <a:p>
            <a:pPr lvl="1"/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/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Internal Flow </a:t>
            </a:r>
          </a:p>
          <a:p>
            <a:pPr lvl="1"/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D0A8E4-2114-47C2-B3E2-32BE1FA4F425}"/>
              </a:ext>
            </a:extLst>
          </p:cNvPr>
          <p:cNvSpPr/>
          <p:nvPr/>
        </p:nvSpPr>
        <p:spPr>
          <a:xfrm>
            <a:off x="949911" y="452761"/>
            <a:ext cx="1722268" cy="3551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Interview Q&amp;A</a:t>
            </a:r>
            <a:endParaRPr lang="en-IN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1883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3DFA5-4430-4125-A031-5F8C942BF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810"/>
            <a:ext cx="10515600" cy="514715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11. What is the need of ConcurrentHashMap and How it is different from HashMap ?</a:t>
            </a:r>
          </a:p>
          <a:p>
            <a:pPr marL="0" indent="0">
              <a:buNone/>
            </a:pP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D0A8E4-2114-47C2-B3E2-32BE1FA4F425}"/>
              </a:ext>
            </a:extLst>
          </p:cNvPr>
          <p:cNvSpPr/>
          <p:nvPr/>
        </p:nvSpPr>
        <p:spPr>
          <a:xfrm>
            <a:off x="949911" y="452761"/>
            <a:ext cx="1722268" cy="3551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Interview Q&amp;A</a:t>
            </a:r>
            <a:endParaRPr lang="en-IN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4B96BE-793C-480B-93F0-8B5FCB77D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94600"/>
            <a:ext cx="100774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48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3DFA5-4430-4125-A031-5F8C942BF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4602"/>
            <a:ext cx="10729404" cy="5930283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12.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If we have Hashtable which is already synchronized  then why we need ConcurrentHashMap  ?</a:t>
            </a:r>
          </a:p>
          <a:p>
            <a:pPr marL="0" indent="0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Ans : Locking Mechanism still same as per HashMap (lock whole underlaying DS)</a:t>
            </a:r>
          </a:p>
          <a:p>
            <a:pPr marL="0" indent="0">
              <a:buNone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D0A8E4-2114-47C2-B3E2-32BE1FA4F425}"/>
              </a:ext>
            </a:extLst>
          </p:cNvPr>
          <p:cNvSpPr/>
          <p:nvPr/>
        </p:nvSpPr>
        <p:spPr>
          <a:xfrm>
            <a:off x="958789" y="308483"/>
            <a:ext cx="1722268" cy="3551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Interview Q&amp;A</a:t>
            </a:r>
            <a:endParaRPr lang="en-IN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EFE73B-4872-41D5-8665-5B797D058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178" y="2220641"/>
            <a:ext cx="5714630" cy="412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34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3DFA5-4430-4125-A031-5F8C942BF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810"/>
            <a:ext cx="10515600" cy="514715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13.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We Can Synchronize a HashMap using Collections then why can’t we use that instead using ConcurrentHashMap ?</a:t>
            </a:r>
          </a:p>
          <a:p>
            <a:pPr marL="0" indent="0">
              <a:buNone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Ans : if we used </a:t>
            </a:r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Collections.synchronizedMap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(map) it will act as a synchronized Hashtable only where again locking mechanism is different</a:t>
            </a:r>
          </a:p>
          <a:p>
            <a:pPr marL="0" indent="0">
              <a:buNone/>
            </a:pP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14. How HashMap Internally Works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D0A8E4-2114-47C2-B3E2-32BE1FA4F425}"/>
              </a:ext>
            </a:extLst>
          </p:cNvPr>
          <p:cNvSpPr/>
          <p:nvPr/>
        </p:nvSpPr>
        <p:spPr>
          <a:xfrm>
            <a:off x="949911" y="452761"/>
            <a:ext cx="1722268" cy="3551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Interview Q&amp;A</a:t>
            </a:r>
            <a:endParaRPr lang="en-IN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658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D0A8E4-2114-47C2-B3E2-32BE1FA4F425}"/>
              </a:ext>
            </a:extLst>
          </p:cNvPr>
          <p:cNvSpPr/>
          <p:nvPr/>
        </p:nvSpPr>
        <p:spPr>
          <a:xfrm>
            <a:off x="949911" y="452761"/>
            <a:ext cx="1722268" cy="355107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Interview Q&amp;A</a:t>
            </a:r>
            <a:endParaRPr lang="en-IN" b="1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F120B5-C065-4E9F-8597-243AD665D7EB}"/>
              </a:ext>
            </a:extLst>
          </p:cNvPr>
          <p:cNvSpPr txBox="1"/>
          <p:nvPr/>
        </p:nvSpPr>
        <p:spPr>
          <a:xfrm>
            <a:off x="843379" y="1269507"/>
            <a:ext cx="4767308" cy="33855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Map&lt;Employee, String&gt; map=new HashMap&lt;&gt;();</a:t>
            </a:r>
            <a:endParaRPr lang="en-IN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807773F-2896-478C-A02E-84AB73DE2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875431"/>
              </p:ext>
            </p:extLst>
          </p:nvPr>
        </p:nvGraphicFramePr>
        <p:xfrm>
          <a:off x="8904303" y="452761"/>
          <a:ext cx="719091" cy="582373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719091">
                  <a:extLst>
                    <a:ext uri="{9D8B030D-6E8A-4147-A177-3AD203B41FA5}">
                      <a16:colId xmlns:a16="http://schemas.microsoft.com/office/drawing/2014/main" val="4093797260"/>
                    </a:ext>
                  </a:extLst>
                </a:gridCol>
              </a:tblGrid>
              <a:tr h="38824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723465"/>
                  </a:ext>
                </a:extLst>
              </a:tr>
              <a:tr h="38824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697391"/>
                  </a:ext>
                </a:extLst>
              </a:tr>
              <a:tr h="38824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969629"/>
                  </a:ext>
                </a:extLst>
              </a:tr>
              <a:tr h="38824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283804"/>
                  </a:ext>
                </a:extLst>
              </a:tr>
              <a:tr h="38824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000949"/>
                  </a:ext>
                </a:extLst>
              </a:tr>
              <a:tr h="38824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919752"/>
                  </a:ext>
                </a:extLst>
              </a:tr>
              <a:tr h="38824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574251"/>
                  </a:ext>
                </a:extLst>
              </a:tr>
              <a:tr h="388249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887508"/>
                  </a:ext>
                </a:extLst>
              </a:tr>
              <a:tr h="388249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798765"/>
                  </a:ext>
                </a:extLst>
              </a:tr>
              <a:tr h="388249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706667"/>
                  </a:ext>
                </a:extLst>
              </a:tr>
              <a:tr h="38824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088756"/>
                  </a:ext>
                </a:extLst>
              </a:tr>
              <a:tr h="388249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452145"/>
                  </a:ext>
                </a:extLst>
              </a:tr>
              <a:tr h="388249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003863"/>
                  </a:ext>
                </a:extLst>
              </a:tr>
              <a:tr h="388249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11267"/>
                  </a:ext>
                </a:extLst>
              </a:tr>
              <a:tr h="388249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59005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9B52B9D-EC5C-4262-9D74-65C18EA1E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132919"/>
              </p:ext>
            </p:extLst>
          </p:nvPr>
        </p:nvGraphicFramePr>
        <p:xfrm>
          <a:off x="8904303" y="6276496"/>
          <a:ext cx="719091" cy="392410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719091">
                  <a:extLst>
                    <a:ext uri="{9D8B030D-6E8A-4147-A177-3AD203B41FA5}">
                      <a16:colId xmlns:a16="http://schemas.microsoft.com/office/drawing/2014/main" val="1383904721"/>
                    </a:ext>
                  </a:extLst>
                </a:gridCol>
              </a:tblGrid>
              <a:tr h="392410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34038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3C52C99-617E-4B26-8B70-3E159515EF7E}"/>
              </a:ext>
            </a:extLst>
          </p:cNvPr>
          <p:cNvSpPr txBox="1"/>
          <p:nvPr/>
        </p:nvSpPr>
        <p:spPr>
          <a:xfrm>
            <a:off x="10394272" y="291760"/>
            <a:ext cx="11807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LinkedList</a:t>
            </a:r>
            <a:endParaRPr lang="en-IN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FAB109-2B62-4233-BED5-D81F43C11E49}"/>
              </a:ext>
            </a:extLst>
          </p:cNvPr>
          <p:cNvSpPr txBox="1"/>
          <p:nvPr/>
        </p:nvSpPr>
        <p:spPr>
          <a:xfrm>
            <a:off x="10651724" y="638591"/>
            <a:ext cx="11807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Node</a:t>
            </a:r>
            <a:endParaRPr lang="en-IN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D5229B7-2ACD-404E-940E-39CAB4333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500347"/>
              </p:ext>
            </p:extLst>
          </p:nvPr>
        </p:nvGraphicFramePr>
        <p:xfrm>
          <a:off x="10031767" y="1091954"/>
          <a:ext cx="2041864" cy="33855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09795">
                  <a:extLst>
                    <a:ext uri="{9D8B030D-6E8A-4147-A177-3AD203B41FA5}">
                      <a16:colId xmlns:a16="http://schemas.microsoft.com/office/drawing/2014/main" val="2156156797"/>
                    </a:ext>
                  </a:extLst>
                </a:gridCol>
                <a:gridCol w="544023">
                  <a:extLst>
                    <a:ext uri="{9D8B030D-6E8A-4147-A177-3AD203B41FA5}">
                      <a16:colId xmlns:a16="http://schemas.microsoft.com/office/drawing/2014/main" val="2191095751"/>
                    </a:ext>
                  </a:extLst>
                </a:gridCol>
                <a:gridCol w="544023">
                  <a:extLst>
                    <a:ext uri="{9D8B030D-6E8A-4147-A177-3AD203B41FA5}">
                      <a16:colId xmlns:a16="http://schemas.microsoft.com/office/drawing/2014/main" val="2632425148"/>
                    </a:ext>
                  </a:extLst>
                </a:gridCol>
                <a:gridCol w="544023">
                  <a:extLst>
                    <a:ext uri="{9D8B030D-6E8A-4147-A177-3AD203B41FA5}">
                      <a16:colId xmlns:a16="http://schemas.microsoft.com/office/drawing/2014/main" val="3446361703"/>
                    </a:ext>
                  </a:extLst>
                </a:gridCol>
              </a:tblGrid>
              <a:tr h="338554">
                <a:tc>
                  <a:txBody>
                    <a:bodyPr/>
                    <a:lstStyle/>
                    <a:p>
                      <a:r>
                        <a:rPr lang="en-US" sz="1000" b="1" dirty="0"/>
                        <a:t>key</a:t>
                      </a:r>
                      <a:endParaRPr lang="en-IN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value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hash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next</a:t>
                      </a:r>
                      <a:endParaRPr lang="en-IN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80988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53D6075-A521-4D94-8E11-C1CFC372AE05}"/>
              </a:ext>
            </a:extLst>
          </p:cNvPr>
          <p:cNvSpPr txBox="1"/>
          <p:nvPr/>
        </p:nvSpPr>
        <p:spPr>
          <a:xfrm>
            <a:off x="843378" y="1885034"/>
            <a:ext cx="4589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Employee e1=new Employee(101,”Basant”)</a:t>
            </a:r>
            <a:endParaRPr lang="en-IN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89573E-7ECF-4A9C-962D-50D2DC91A24E}"/>
              </a:ext>
            </a:extLst>
          </p:cNvPr>
          <p:cNvSpPr txBox="1"/>
          <p:nvPr/>
        </p:nvSpPr>
        <p:spPr>
          <a:xfrm>
            <a:off x="843378" y="2221361"/>
            <a:ext cx="4163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Employee e2=new Employee(102,”peter”)</a:t>
            </a:r>
            <a:endParaRPr lang="en-IN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42672D-258E-400C-9660-3F466C2B059E}"/>
              </a:ext>
            </a:extLst>
          </p:cNvPr>
          <p:cNvSpPr txBox="1"/>
          <p:nvPr/>
        </p:nvSpPr>
        <p:spPr>
          <a:xfrm>
            <a:off x="843378" y="2531339"/>
            <a:ext cx="4163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Employee e3=new Employee(103,”John”)</a:t>
            </a:r>
            <a:endParaRPr lang="en-IN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E2770B-88A4-4B08-9D9B-A6198FCF5634}"/>
              </a:ext>
            </a:extLst>
          </p:cNvPr>
          <p:cNvSpPr txBox="1"/>
          <p:nvPr/>
        </p:nvSpPr>
        <p:spPr>
          <a:xfrm>
            <a:off x="843378" y="2867666"/>
            <a:ext cx="4163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Employee e4=new Employee(104,”Sham”)</a:t>
            </a:r>
            <a:endParaRPr lang="en-IN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B74E78-D040-46AC-8563-3FD1C04FB3D4}"/>
              </a:ext>
            </a:extLst>
          </p:cNvPr>
          <p:cNvSpPr txBox="1"/>
          <p:nvPr/>
        </p:nvSpPr>
        <p:spPr>
          <a:xfrm>
            <a:off x="843378" y="3524051"/>
            <a:ext cx="1802167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map.put(e1,”Dev”)</a:t>
            </a:r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FC12F9A-B75C-46DC-A540-BE768EAEA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378" y="4045291"/>
            <a:ext cx="2247930" cy="11334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22824BFD-BEB3-47FB-AAFE-6422367B5905}"/>
              </a:ext>
            </a:extLst>
          </p:cNvPr>
          <p:cNvSpPr/>
          <p:nvPr/>
        </p:nvSpPr>
        <p:spPr>
          <a:xfrm>
            <a:off x="3241949" y="4049631"/>
            <a:ext cx="297402" cy="26161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2DF5A8-32FA-42CA-8158-EAF625E67C72}"/>
              </a:ext>
            </a:extLst>
          </p:cNvPr>
          <p:cNvSpPr txBox="1"/>
          <p:nvPr/>
        </p:nvSpPr>
        <p:spPr>
          <a:xfrm>
            <a:off x="3268523" y="4049631"/>
            <a:ext cx="3883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6</a:t>
            </a:r>
            <a:endParaRPr lang="en-IN" sz="1100" b="1" dirty="0"/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AD04B41D-C48E-4B26-A8D1-5B064B490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111295"/>
              </p:ext>
            </p:extLst>
          </p:nvPr>
        </p:nvGraphicFramePr>
        <p:xfrm>
          <a:off x="9695895" y="2797946"/>
          <a:ext cx="2027674" cy="27432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95605">
                  <a:extLst>
                    <a:ext uri="{9D8B030D-6E8A-4147-A177-3AD203B41FA5}">
                      <a16:colId xmlns:a16="http://schemas.microsoft.com/office/drawing/2014/main" val="2156156797"/>
                    </a:ext>
                  </a:extLst>
                </a:gridCol>
                <a:gridCol w="544023">
                  <a:extLst>
                    <a:ext uri="{9D8B030D-6E8A-4147-A177-3AD203B41FA5}">
                      <a16:colId xmlns:a16="http://schemas.microsoft.com/office/drawing/2014/main" val="2191095751"/>
                    </a:ext>
                  </a:extLst>
                </a:gridCol>
                <a:gridCol w="544023">
                  <a:extLst>
                    <a:ext uri="{9D8B030D-6E8A-4147-A177-3AD203B41FA5}">
                      <a16:colId xmlns:a16="http://schemas.microsoft.com/office/drawing/2014/main" val="2632425148"/>
                    </a:ext>
                  </a:extLst>
                </a:gridCol>
                <a:gridCol w="544023">
                  <a:extLst>
                    <a:ext uri="{9D8B030D-6E8A-4147-A177-3AD203B41FA5}">
                      <a16:colId xmlns:a16="http://schemas.microsoft.com/office/drawing/2014/main" val="3446361703"/>
                    </a:ext>
                  </a:extLst>
                </a:gridCol>
              </a:tblGrid>
              <a:tr h="255972">
                <a:tc>
                  <a:txBody>
                    <a:bodyPr/>
                    <a:lstStyle/>
                    <a:p>
                      <a:r>
                        <a:rPr lang="en-US" sz="1000" b="1" dirty="0"/>
                        <a:t>e1</a:t>
                      </a:r>
                      <a:endParaRPr lang="en-IN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Dev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1011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null</a:t>
                      </a:r>
                      <a:endParaRPr lang="en-IN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809888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3ED548B7-766F-49C7-89E9-E6DAA7EC4346}"/>
              </a:ext>
            </a:extLst>
          </p:cNvPr>
          <p:cNvSpPr txBox="1"/>
          <p:nvPr/>
        </p:nvSpPr>
        <p:spPr>
          <a:xfrm>
            <a:off x="2925191" y="3524051"/>
            <a:ext cx="1802167" cy="3385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map.put(e2,”QA”)</a:t>
            </a:r>
            <a:endParaRPr lang="en-IN" sz="16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E6EC686-73A8-4AAD-B8E9-88ED0CE7B1C5}"/>
              </a:ext>
            </a:extLst>
          </p:cNvPr>
          <p:cNvSpPr/>
          <p:nvPr/>
        </p:nvSpPr>
        <p:spPr>
          <a:xfrm>
            <a:off x="3252057" y="4378709"/>
            <a:ext cx="297402" cy="26161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DF5FDD-9237-4B29-BE07-E7B503ED5060}"/>
              </a:ext>
            </a:extLst>
          </p:cNvPr>
          <p:cNvSpPr txBox="1"/>
          <p:nvPr/>
        </p:nvSpPr>
        <p:spPr>
          <a:xfrm>
            <a:off x="3287018" y="4394098"/>
            <a:ext cx="3699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9</a:t>
            </a:r>
            <a:endParaRPr lang="en-IN" sz="1000" b="1" dirty="0"/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8796A45D-571A-4C51-ABCF-619E2D3DD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681307"/>
              </p:ext>
            </p:extLst>
          </p:nvPr>
        </p:nvGraphicFramePr>
        <p:xfrm>
          <a:off x="9725887" y="4015961"/>
          <a:ext cx="1972112" cy="2743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40043">
                  <a:extLst>
                    <a:ext uri="{9D8B030D-6E8A-4147-A177-3AD203B41FA5}">
                      <a16:colId xmlns:a16="http://schemas.microsoft.com/office/drawing/2014/main" val="2156156797"/>
                    </a:ext>
                  </a:extLst>
                </a:gridCol>
                <a:gridCol w="544023">
                  <a:extLst>
                    <a:ext uri="{9D8B030D-6E8A-4147-A177-3AD203B41FA5}">
                      <a16:colId xmlns:a16="http://schemas.microsoft.com/office/drawing/2014/main" val="2191095751"/>
                    </a:ext>
                  </a:extLst>
                </a:gridCol>
                <a:gridCol w="544023">
                  <a:extLst>
                    <a:ext uri="{9D8B030D-6E8A-4147-A177-3AD203B41FA5}">
                      <a16:colId xmlns:a16="http://schemas.microsoft.com/office/drawing/2014/main" val="2632425148"/>
                    </a:ext>
                  </a:extLst>
                </a:gridCol>
                <a:gridCol w="544023">
                  <a:extLst>
                    <a:ext uri="{9D8B030D-6E8A-4147-A177-3AD203B41FA5}">
                      <a16:colId xmlns:a16="http://schemas.microsoft.com/office/drawing/2014/main" val="3446361703"/>
                    </a:ext>
                  </a:extLst>
                </a:gridCol>
              </a:tblGrid>
              <a:tr h="255972">
                <a:tc>
                  <a:txBody>
                    <a:bodyPr/>
                    <a:lstStyle/>
                    <a:p>
                      <a:r>
                        <a:rPr lang="en-US" sz="1000" b="1" dirty="0"/>
                        <a:t>e2</a:t>
                      </a:r>
                      <a:endParaRPr lang="en-IN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QA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2345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null</a:t>
                      </a:r>
                      <a:endParaRPr lang="en-IN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809888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6904E947-CFC9-440D-B524-AF4870326827}"/>
              </a:ext>
            </a:extLst>
          </p:cNvPr>
          <p:cNvSpPr txBox="1"/>
          <p:nvPr/>
        </p:nvSpPr>
        <p:spPr>
          <a:xfrm>
            <a:off x="5038077" y="3524051"/>
            <a:ext cx="1673441" cy="3385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map.put(e3,”UI”)</a:t>
            </a:r>
            <a:endParaRPr lang="en-IN" sz="16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A41B19E-422B-47D1-80B6-EC0D4A8826F7}"/>
              </a:ext>
            </a:extLst>
          </p:cNvPr>
          <p:cNvSpPr/>
          <p:nvPr/>
        </p:nvSpPr>
        <p:spPr>
          <a:xfrm>
            <a:off x="3263004" y="4762439"/>
            <a:ext cx="297402" cy="26161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IN" sz="1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DAEC5458-3F98-42F2-9A18-0AE2758D8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9087"/>
              </p:ext>
            </p:extLst>
          </p:nvPr>
        </p:nvGraphicFramePr>
        <p:xfrm>
          <a:off x="10138299" y="3136500"/>
          <a:ext cx="1879772" cy="27432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66749">
                  <a:extLst>
                    <a:ext uri="{9D8B030D-6E8A-4147-A177-3AD203B41FA5}">
                      <a16:colId xmlns:a16="http://schemas.microsoft.com/office/drawing/2014/main" val="2156156797"/>
                    </a:ext>
                  </a:extLst>
                </a:gridCol>
                <a:gridCol w="504341">
                  <a:extLst>
                    <a:ext uri="{9D8B030D-6E8A-4147-A177-3AD203B41FA5}">
                      <a16:colId xmlns:a16="http://schemas.microsoft.com/office/drawing/2014/main" val="2191095751"/>
                    </a:ext>
                  </a:extLst>
                </a:gridCol>
                <a:gridCol w="504341">
                  <a:extLst>
                    <a:ext uri="{9D8B030D-6E8A-4147-A177-3AD203B41FA5}">
                      <a16:colId xmlns:a16="http://schemas.microsoft.com/office/drawing/2014/main" val="2632425148"/>
                    </a:ext>
                  </a:extLst>
                </a:gridCol>
                <a:gridCol w="504341">
                  <a:extLst>
                    <a:ext uri="{9D8B030D-6E8A-4147-A177-3AD203B41FA5}">
                      <a16:colId xmlns:a16="http://schemas.microsoft.com/office/drawing/2014/main" val="3446361703"/>
                    </a:ext>
                  </a:extLst>
                </a:gridCol>
              </a:tblGrid>
              <a:tr h="204601">
                <a:tc>
                  <a:txBody>
                    <a:bodyPr/>
                    <a:lstStyle/>
                    <a:p>
                      <a:r>
                        <a:rPr lang="en-US" sz="1000" b="1" dirty="0"/>
                        <a:t>e3</a:t>
                      </a:r>
                      <a:endParaRPr lang="en-IN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UI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7976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null</a:t>
                      </a:r>
                      <a:endParaRPr lang="en-IN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809888"/>
                  </a:ext>
                </a:extLst>
              </a:tr>
            </a:tbl>
          </a:graphicData>
        </a:graphic>
      </p:graphicFrame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853A9A5-37D9-4B95-BFFB-403B75196E24}"/>
              </a:ext>
            </a:extLst>
          </p:cNvPr>
          <p:cNvCxnSpPr/>
          <p:nvPr/>
        </p:nvCxnSpPr>
        <p:spPr>
          <a:xfrm>
            <a:off x="11575001" y="2867666"/>
            <a:ext cx="0" cy="268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650CFB4-76E7-45E3-B75B-F23FB178BBFA}"/>
              </a:ext>
            </a:extLst>
          </p:cNvPr>
          <p:cNvSpPr txBox="1"/>
          <p:nvPr/>
        </p:nvSpPr>
        <p:spPr>
          <a:xfrm>
            <a:off x="6169981" y="2086252"/>
            <a:ext cx="1455937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e2.equals(e3)</a:t>
            </a:r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8A50E5-C9AE-4FE1-9E65-FBC32A78745D}"/>
              </a:ext>
            </a:extLst>
          </p:cNvPr>
          <p:cNvSpPr txBox="1"/>
          <p:nvPr/>
        </p:nvSpPr>
        <p:spPr>
          <a:xfrm>
            <a:off x="5038077" y="4139578"/>
            <a:ext cx="1673441" cy="33855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map.put(e4,”UI”)</a:t>
            </a:r>
            <a:endParaRPr lang="en-IN" sz="16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B26C693-2303-4A9B-A744-8822B2F19F56}"/>
              </a:ext>
            </a:extLst>
          </p:cNvPr>
          <p:cNvSpPr/>
          <p:nvPr/>
        </p:nvSpPr>
        <p:spPr>
          <a:xfrm>
            <a:off x="3277920" y="5146169"/>
            <a:ext cx="297402" cy="261610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en-IN" sz="1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B89F371A-8A95-4CDB-9972-C9BF9B8167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103920"/>
              </p:ext>
            </p:extLst>
          </p:nvPr>
        </p:nvGraphicFramePr>
        <p:xfrm>
          <a:off x="6847945" y="3227468"/>
          <a:ext cx="1972112" cy="2743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40043">
                  <a:extLst>
                    <a:ext uri="{9D8B030D-6E8A-4147-A177-3AD203B41FA5}">
                      <a16:colId xmlns:a16="http://schemas.microsoft.com/office/drawing/2014/main" val="2156156797"/>
                    </a:ext>
                  </a:extLst>
                </a:gridCol>
                <a:gridCol w="544023">
                  <a:extLst>
                    <a:ext uri="{9D8B030D-6E8A-4147-A177-3AD203B41FA5}">
                      <a16:colId xmlns:a16="http://schemas.microsoft.com/office/drawing/2014/main" val="2191095751"/>
                    </a:ext>
                  </a:extLst>
                </a:gridCol>
                <a:gridCol w="544023">
                  <a:extLst>
                    <a:ext uri="{9D8B030D-6E8A-4147-A177-3AD203B41FA5}">
                      <a16:colId xmlns:a16="http://schemas.microsoft.com/office/drawing/2014/main" val="2632425148"/>
                    </a:ext>
                  </a:extLst>
                </a:gridCol>
                <a:gridCol w="544023">
                  <a:extLst>
                    <a:ext uri="{9D8B030D-6E8A-4147-A177-3AD203B41FA5}">
                      <a16:colId xmlns:a16="http://schemas.microsoft.com/office/drawing/2014/main" val="3446361703"/>
                    </a:ext>
                  </a:extLst>
                </a:gridCol>
              </a:tblGrid>
              <a:tr h="255972">
                <a:tc>
                  <a:txBody>
                    <a:bodyPr/>
                    <a:lstStyle/>
                    <a:p>
                      <a:r>
                        <a:rPr lang="en-US" sz="1000" b="1" dirty="0"/>
                        <a:t>e4</a:t>
                      </a:r>
                      <a:endParaRPr lang="en-IN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UI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6789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null</a:t>
                      </a:r>
                      <a:endParaRPr lang="en-IN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809888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AF09F45F-6825-4E8C-9041-3BBDFFEC47BA}"/>
              </a:ext>
            </a:extLst>
          </p:cNvPr>
          <p:cNvSpPr txBox="1"/>
          <p:nvPr/>
        </p:nvSpPr>
        <p:spPr>
          <a:xfrm>
            <a:off x="3826275" y="5937942"/>
            <a:ext cx="1784412" cy="33855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map.put(</a:t>
            </a:r>
            <a:r>
              <a:rPr lang="en-US" sz="1600" dirty="0" err="1"/>
              <a:t>null,”UI</a:t>
            </a:r>
            <a:r>
              <a:rPr lang="en-US" sz="1600" dirty="0"/>
              <a:t>”)</a:t>
            </a:r>
            <a:endParaRPr lang="en-IN" sz="1600" dirty="0"/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E1D8E7E1-53FF-4ED1-B72C-04183640A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470187"/>
              </p:ext>
            </p:extLst>
          </p:nvPr>
        </p:nvGraphicFramePr>
        <p:xfrm>
          <a:off x="6569477" y="501431"/>
          <a:ext cx="2224491" cy="2743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83559">
                  <a:extLst>
                    <a:ext uri="{9D8B030D-6E8A-4147-A177-3AD203B41FA5}">
                      <a16:colId xmlns:a16="http://schemas.microsoft.com/office/drawing/2014/main" val="2156156797"/>
                    </a:ext>
                  </a:extLst>
                </a:gridCol>
                <a:gridCol w="613644">
                  <a:extLst>
                    <a:ext uri="{9D8B030D-6E8A-4147-A177-3AD203B41FA5}">
                      <a16:colId xmlns:a16="http://schemas.microsoft.com/office/drawing/2014/main" val="2191095751"/>
                    </a:ext>
                  </a:extLst>
                </a:gridCol>
                <a:gridCol w="613644">
                  <a:extLst>
                    <a:ext uri="{9D8B030D-6E8A-4147-A177-3AD203B41FA5}">
                      <a16:colId xmlns:a16="http://schemas.microsoft.com/office/drawing/2014/main" val="2632425148"/>
                    </a:ext>
                  </a:extLst>
                </a:gridCol>
                <a:gridCol w="613644">
                  <a:extLst>
                    <a:ext uri="{9D8B030D-6E8A-4147-A177-3AD203B41FA5}">
                      <a16:colId xmlns:a16="http://schemas.microsoft.com/office/drawing/2014/main" val="3446361703"/>
                    </a:ext>
                  </a:extLst>
                </a:gridCol>
              </a:tblGrid>
              <a:tr h="255972">
                <a:tc>
                  <a:txBody>
                    <a:bodyPr/>
                    <a:lstStyle/>
                    <a:p>
                      <a:r>
                        <a:rPr lang="en-US" sz="1000" b="1" dirty="0"/>
                        <a:t>null</a:t>
                      </a:r>
                      <a:endParaRPr lang="en-IN" sz="1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UI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6789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null</a:t>
                      </a:r>
                      <a:endParaRPr lang="en-IN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809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88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  <p:bldP spid="10" grpId="0"/>
      <p:bldP spid="14" grpId="0"/>
      <p:bldP spid="15" grpId="0"/>
      <p:bldP spid="18" grpId="0"/>
      <p:bldP spid="19" grpId="0"/>
      <p:bldP spid="20" grpId="0" animBg="1"/>
      <p:bldP spid="23" grpId="0" animBg="1"/>
      <p:bldP spid="26" grpId="0" animBg="1"/>
      <p:bldP spid="28" grpId="0" animBg="1"/>
      <p:bldP spid="29" grpId="0"/>
      <p:bldP spid="31" grpId="0" animBg="1"/>
      <p:bldP spid="33" grpId="0" animBg="1"/>
      <p:bldP spid="40" grpId="0" animBg="1"/>
      <p:bldP spid="41" grpId="0" animBg="1"/>
      <p:bldP spid="42" grpId="0" animBg="1"/>
      <p:bldP spid="4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606</Words>
  <Application>Microsoft Macintosh PowerPoint</Application>
  <PresentationFormat>Widescreen</PresentationFormat>
  <Paragraphs>120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Basanta Hota</dc:creator>
  <cp:lastModifiedBy>Albel Bhodeliya</cp:lastModifiedBy>
  <cp:revision>21</cp:revision>
  <dcterms:created xsi:type="dcterms:W3CDTF">2021-07-10T16:46:51Z</dcterms:created>
  <dcterms:modified xsi:type="dcterms:W3CDTF">2024-03-17T09:23:31Z</dcterms:modified>
</cp:coreProperties>
</file>