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65" r:id="rId8"/>
    <p:sldId id="266" r:id="rId9"/>
    <p:sldId id="267" r:id="rId10"/>
    <p:sldId id="268"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8" autoAdjust="0"/>
    <p:restoredTop sz="94660"/>
  </p:normalViewPr>
  <p:slideViewPr>
    <p:cSldViewPr snapToGrid="0">
      <p:cViewPr varScale="1">
        <p:scale>
          <a:sx n="80" d="100"/>
          <a:sy n="80" d="100"/>
        </p:scale>
        <p:origin x="200" y="10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santa Hota" userId="8eeea1870ca6b6c9" providerId="LiveId" clId="{57366B38-CB6B-44C3-B07F-9270C7BB82C9}"/>
    <pc:docChg chg="undo custSel addSld delSld modSld">
      <pc:chgData name="Basanta Hota" userId="8eeea1870ca6b6c9" providerId="LiveId" clId="{57366B38-CB6B-44C3-B07F-9270C7BB82C9}" dt="2021-07-01T17:37:01.215" v="1179" actId="20577"/>
      <pc:docMkLst>
        <pc:docMk/>
      </pc:docMkLst>
      <pc:sldChg chg="setBg">
        <pc:chgData name="Basanta Hota" userId="8eeea1870ca6b6c9" providerId="LiveId" clId="{57366B38-CB6B-44C3-B07F-9270C7BB82C9}" dt="2021-06-30T17:53:22.720" v="376"/>
        <pc:sldMkLst>
          <pc:docMk/>
          <pc:sldMk cId="1344761999" sldId="259"/>
        </pc:sldMkLst>
      </pc:sldChg>
      <pc:sldChg chg="modSp add mod modAnim">
        <pc:chgData name="Basanta Hota" userId="8eeea1870ca6b6c9" providerId="LiveId" clId="{57366B38-CB6B-44C3-B07F-9270C7BB82C9}" dt="2021-07-01T07:23:14.936" v="547" actId="20577"/>
        <pc:sldMkLst>
          <pc:docMk/>
          <pc:sldMk cId="1456525872" sldId="260"/>
        </pc:sldMkLst>
        <pc:spChg chg="mod">
          <ac:chgData name="Basanta Hota" userId="8eeea1870ca6b6c9" providerId="LiveId" clId="{57366B38-CB6B-44C3-B07F-9270C7BB82C9}" dt="2021-07-01T07:23:14.936" v="547" actId="20577"/>
          <ac:spMkLst>
            <pc:docMk/>
            <pc:sldMk cId="1456525872" sldId="260"/>
            <ac:spMk id="3" creationId="{F4A459E2-24C7-4150-B18A-952E14EA7823}"/>
          </ac:spMkLst>
        </pc:spChg>
      </pc:sldChg>
      <pc:sldChg chg="addSp delSp modSp add mod modAnim">
        <pc:chgData name="Basanta Hota" userId="8eeea1870ca6b6c9" providerId="LiveId" clId="{57366B38-CB6B-44C3-B07F-9270C7BB82C9}" dt="2021-07-01T07:23:30.680" v="553" actId="20577"/>
        <pc:sldMkLst>
          <pc:docMk/>
          <pc:sldMk cId="2327248298" sldId="261"/>
        </pc:sldMkLst>
        <pc:spChg chg="del mod">
          <ac:chgData name="Basanta Hota" userId="8eeea1870ca6b6c9" providerId="LiveId" clId="{57366B38-CB6B-44C3-B07F-9270C7BB82C9}" dt="2021-06-30T18:20:23.975" v="395" actId="21"/>
          <ac:spMkLst>
            <pc:docMk/>
            <pc:sldMk cId="2327248298" sldId="261"/>
            <ac:spMk id="3" creationId="{F4A459E2-24C7-4150-B18A-952E14EA7823}"/>
          </ac:spMkLst>
        </pc:spChg>
        <pc:spChg chg="add del mod">
          <ac:chgData name="Basanta Hota" userId="8eeea1870ca6b6c9" providerId="LiveId" clId="{57366B38-CB6B-44C3-B07F-9270C7BB82C9}" dt="2021-06-30T18:20:28.390" v="396" actId="21"/>
          <ac:spMkLst>
            <pc:docMk/>
            <pc:sldMk cId="2327248298" sldId="261"/>
            <ac:spMk id="9" creationId="{4DC8DA77-9237-4B0A-9663-0C96ABE5F012}"/>
          </ac:spMkLst>
        </pc:spChg>
        <pc:spChg chg="add mod">
          <ac:chgData name="Basanta Hota" userId="8eeea1870ca6b6c9" providerId="LiveId" clId="{57366B38-CB6B-44C3-B07F-9270C7BB82C9}" dt="2021-07-01T07:23:30.680" v="553" actId="20577"/>
          <ac:spMkLst>
            <pc:docMk/>
            <pc:sldMk cId="2327248298" sldId="261"/>
            <ac:spMk id="10" creationId="{2196C6C4-5DE7-4831-9312-C8A9D5144F8D}"/>
          </ac:spMkLst>
        </pc:spChg>
        <pc:spChg chg="add del mod">
          <ac:chgData name="Basanta Hota" userId="8eeea1870ca6b6c9" providerId="LiveId" clId="{57366B38-CB6B-44C3-B07F-9270C7BB82C9}" dt="2021-06-30T18:20:39.424" v="400"/>
          <ac:spMkLst>
            <pc:docMk/>
            <pc:sldMk cId="2327248298" sldId="261"/>
            <ac:spMk id="11" creationId="{C3AFCE2D-994B-4438-8C4B-41251BBEFF11}"/>
          </ac:spMkLst>
        </pc:spChg>
        <pc:picChg chg="add del mod">
          <ac:chgData name="Basanta Hota" userId="8eeea1870ca6b6c9" providerId="LiveId" clId="{57366B38-CB6B-44C3-B07F-9270C7BB82C9}" dt="2021-06-30T18:19:50.449" v="388" actId="931"/>
          <ac:picMkLst>
            <pc:docMk/>
            <pc:sldMk cId="2327248298" sldId="261"/>
            <ac:picMk id="4" creationId="{1C75AD57-F144-429D-BDF1-54B7A44EA6D6}"/>
          </ac:picMkLst>
        </pc:picChg>
        <pc:picChg chg="add mod">
          <ac:chgData name="Basanta Hota" userId="8eeea1870ca6b6c9" providerId="LiveId" clId="{57366B38-CB6B-44C3-B07F-9270C7BB82C9}" dt="2021-06-30T18:20:31.044" v="397" actId="1076"/>
          <ac:picMkLst>
            <pc:docMk/>
            <pc:sldMk cId="2327248298" sldId="261"/>
            <ac:picMk id="7" creationId="{19DB0642-2180-43A8-B087-086BEFACF9BB}"/>
          </ac:picMkLst>
        </pc:picChg>
      </pc:sldChg>
      <pc:sldChg chg="modSp add setBg modAnim">
        <pc:chgData name="Basanta Hota" userId="8eeea1870ca6b6c9" providerId="LiveId" clId="{57366B38-CB6B-44C3-B07F-9270C7BB82C9}" dt="2021-07-01T07:23:58.059" v="572" actId="20577"/>
        <pc:sldMkLst>
          <pc:docMk/>
          <pc:sldMk cId="752787202" sldId="262"/>
        </pc:sldMkLst>
        <pc:spChg chg="mod">
          <ac:chgData name="Basanta Hota" userId="8eeea1870ca6b6c9" providerId="LiveId" clId="{57366B38-CB6B-44C3-B07F-9270C7BB82C9}" dt="2021-07-01T07:23:58.059" v="572" actId="20577"/>
          <ac:spMkLst>
            <pc:docMk/>
            <pc:sldMk cId="752787202" sldId="262"/>
            <ac:spMk id="3" creationId="{F4A459E2-24C7-4150-B18A-952E14EA7823}"/>
          </ac:spMkLst>
        </pc:spChg>
      </pc:sldChg>
      <pc:sldChg chg="modSp add mod modAnim">
        <pc:chgData name="Basanta Hota" userId="8eeea1870ca6b6c9" providerId="LiveId" clId="{57366B38-CB6B-44C3-B07F-9270C7BB82C9}" dt="2021-07-01T07:25:31.493" v="599"/>
        <pc:sldMkLst>
          <pc:docMk/>
          <pc:sldMk cId="1350143720" sldId="263"/>
        </pc:sldMkLst>
        <pc:spChg chg="mod">
          <ac:chgData name="Basanta Hota" userId="8eeea1870ca6b6c9" providerId="LiveId" clId="{57366B38-CB6B-44C3-B07F-9270C7BB82C9}" dt="2021-07-01T07:25:12.902" v="596" actId="5793"/>
          <ac:spMkLst>
            <pc:docMk/>
            <pc:sldMk cId="1350143720" sldId="263"/>
            <ac:spMk id="3" creationId="{F4A459E2-24C7-4150-B18A-952E14EA7823}"/>
          </ac:spMkLst>
        </pc:spChg>
      </pc:sldChg>
      <pc:sldChg chg="modSp add mod modAnim">
        <pc:chgData name="Basanta Hota" userId="8eeea1870ca6b6c9" providerId="LiveId" clId="{57366B38-CB6B-44C3-B07F-9270C7BB82C9}" dt="2021-07-01T07:26:54.115" v="615"/>
        <pc:sldMkLst>
          <pc:docMk/>
          <pc:sldMk cId="2248308195" sldId="264"/>
        </pc:sldMkLst>
        <pc:spChg chg="mod">
          <ac:chgData name="Basanta Hota" userId="8eeea1870ca6b6c9" providerId="LiveId" clId="{57366B38-CB6B-44C3-B07F-9270C7BB82C9}" dt="2021-07-01T07:25:51.805" v="607" actId="20577"/>
          <ac:spMkLst>
            <pc:docMk/>
            <pc:sldMk cId="2248308195" sldId="264"/>
            <ac:spMk id="3" creationId="{F4A459E2-24C7-4150-B18A-952E14EA7823}"/>
          </ac:spMkLst>
        </pc:spChg>
      </pc:sldChg>
      <pc:sldChg chg="addSp modSp add mod modAnim">
        <pc:chgData name="Basanta Hota" userId="8eeea1870ca6b6c9" providerId="LiveId" clId="{57366B38-CB6B-44C3-B07F-9270C7BB82C9}" dt="2021-07-01T17:34:48.931" v="1102"/>
        <pc:sldMkLst>
          <pc:docMk/>
          <pc:sldMk cId="1923916253" sldId="265"/>
        </pc:sldMkLst>
        <pc:spChg chg="mod">
          <ac:chgData name="Basanta Hota" userId="8eeea1870ca6b6c9" providerId="LiveId" clId="{57366B38-CB6B-44C3-B07F-9270C7BB82C9}" dt="2021-07-01T07:34:41.928" v="631" actId="5793"/>
          <ac:spMkLst>
            <pc:docMk/>
            <pc:sldMk cId="1923916253" sldId="265"/>
            <ac:spMk id="3" creationId="{F4A459E2-24C7-4150-B18A-952E14EA7823}"/>
          </ac:spMkLst>
        </pc:spChg>
        <pc:picChg chg="add mod">
          <ac:chgData name="Basanta Hota" userId="8eeea1870ca6b6c9" providerId="LiveId" clId="{57366B38-CB6B-44C3-B07F-9270C7BB82C9}" dt="2021-07-01T07:34:57.701" v="634" actId="1076"/>
          <ac:picMkLst>
            <pc:docMk/>
            <pc:sldMk cId="1923916253" sldId="265"/>
            <ac:picMk id="4" creationId="{CDD8D743-AE9F-41DF-BFAD-253FCBADDC17}"/>
          </ac:picMkLst>
        </pc:picChg>
      </pc:sldChg>
      <pc:sldChg chg="modSp add mod modAnim">
        <pc:chgData name="Basanta Hota" userId="8eeea1870ca6b6c9" providerId="LiveId" clId="{57366B38-CB6B-44C3-B07F-9270C7BB82C9}" dt="2021-07-01T15:19:59.517" v="705" actId="114"/>
        <pc:sldMkLst>
          <pc:docMk/>
          <pc:sldMk cId="3746384369" sldId="266"/>
        </pc:sldMkLst>
        <pc:spChg chg="mod">
          <ac:chgData name="Basanta Hota" userId="8eeea1870ca6b6c9" providerId="LiveId" clId="{57366B38-CB6B-44C3-B07F-9270C7BB82C9}" dt="2021-07-01T15:19:59.517" v="705" actId="114"/>
          <ac:spMkLst>
            <pc:docMk/>
            <pc:sldMk cId="3746384369" sldId="266"/>
            <ac:spMk id="3" creationId="{F4A459E2-24C7-4150-B18A-952E14EA7823}"/>
          </ac:spMkLst>
        </pc:spChg>
      </pc:sldChg>
      <pc:sldChg chg="add del">
        <pc:chgData name="Basanta Hota" userId="8eeea1870ca6b6c9" providerId="LiveId" clId="{57366B38-CB6B-44C3-B07F-9270C7BB82C9}" dt="2021-07-01T07:27:56.920" v="624"/>
        <pc:sldMkLst>
          <pc:docMk/>
          <pc:sldMk cId="4211840444" sldId="266"/>
        </pc:sldMkLst>
      </pc:sldChg>
      <pc:sldChg chg="modSp add mod modAnim">
        <pc:chgData name="Basanta Hota" userId="8eeea1870ca6b6c9" providerId="LiveId" clId="{57366B38-CB6B-44C3-B07F-9270C7BB82C9}" dt="2021-07-01T17:32:23.047" v="1094"/>
        <pc:sldMkLst>
          <pc:docMk/>
          <pc:sldMk cId="290361805" sldId="267"/>
        </pc:sldMkLst>
        <pc:spChg chg="mod">
          <ac:chgData name="Basanta Hota" userId="8eeea1870ca6b6c9" providerId="LiveId" clId="{57366B38-CB6B-44C3-B07F-9270C7BB82C9}" dt="2021-07-01T17:31:49.879" v="1088" actId="20577"/>
          <ac:spMkLst>
            <pc:docMk/>
            <pc:sldMk cId="290361805" sldId="267"/>
            <ac:spMk id="3" creationId="{F4A459E2-24C7-4150-B18A-952E14EA7823}"/>
          </ac:spMkLst>
        </pc:spChg>
      </pc:sldChg>
      <pc:sldChg chg="addSp modSp add mod modAnim">
        <pc:chgData name="Basanta Hota" userId="8eeea1870ca6b6c9" providerId="LiveId" clId="{57366B38-CB6B-44C3-B07F-9270C7BB82C9}" dt="2021-07-01T17:32:40.129" v="1097"/>
        <pc:sldMkLst>
          <pc:docMk/>
          <pc:sldMk cId="2384060764" sldId="268"/>
        </pc:sldMkLst>
        <pc:spChg chg="mod">
          <ac:chgData name="Basanta Hota" userId="8eeea1870ca6b6c9" providerId="LiveId" clId="{57366B38-CB6B-44C3-B07F-9270C7BB82C9}" dt="2021-07-01T17:29:35.971" v="1081" actId="20577"/>
          <ac:spMkLst>
            <pc:docMk/>
            <pc:sldMk cId="2384060764" sldId="268"/>
            <ac:spMk id="3" creationId="{F4A459E2-24C7-4150-B18A-952E14EA7823}"/>
          </ac:spMkLst>
        </pc:spChg>
        <pc:picChg chg="add mod">
          <ac:chgData name="Basanta Hota" userId="8eeea1870ca6b6c9" providerId="LiveId" clId="{57366B38-CB6B-44C3-B07F-9270C7BB82C9}" dt="2021-07-01T17:31:21.365" v="1085" actId="1076"/>
          <ac:picMkLst>
            <pc:docMk/>
            <pc:sldMk cId="2384060764" sldId="268"/>
            <ac:picMk id="4" creationId="{69D9FA6A-33B9-4228-ADBD-AB276781B687}"/>
          </ac:picMkLst>
        </pc:picChg>
      </pc:sldChg>
      <pc:sldChg chg="new del">
        <pc:chgData name="Basanta Hota" userId="8eeea1870ca6b6c9" providerId="LiveId" clId="{57366B38-CB6B-44C3-B07F-9270C7BB82C9}" dt="2021-07-01T17:36:10.129" v="1104" actId="47"/>
        <pc:sldMkLst>
          <pc:docMk/>
          <pc:sldMk cId="297072123" sldId="269"/>
        </pc:sldMkLst>
      </pc:sldChg>
      <pc:sldChg chg="modSp add modAnim">
        <pc:chgData name="Basanta Hota" userId="8eeea1870ca6b6c9" providerId="LiveId" clId="{57366B38-CB6B-44C3-B07F-9270C7BB82C9}" dt="2021-07-01T17:37:01.215" v="1179" actId="20577"/>
        <pc:sldMkLst>
          <pc:docMk/>
          <pc:sldMk cId="3654156007" sldId="269"/>
        </pc:sldMkLst>
        <pc:spChg chg="mod">
          <ac:chgData name="Basanta Hota" userId="8eeea1870ca6b6c9" providerId="LiveId" clId="{57366B38-CB6B-44C3-B07F-9270C7BB82C9}" dt="2021-07-01T17:37:01.215" v="1179" actId="20577"/>
          <ac:spMkLst>
            <pc:docMk/>
            <pc:sldMk cId="3654156007" sldId="269"/>
            <ac:spMk id="3" creationId="{F4A459E2-24C7-4150-B18A-952E14EA7823}"/>
          </ac:spMkLst>
        </pc:spChg>
      </pc:sldChg>
    </pc:docChg>
  </pc:docChgLst>
  <pc:docChgLst>
    <pc:chgData name="Basanta Hota" userId="8eeea1870ca6b6c9" providerId="LiveId" clId="{DD8A8ACA-E17D-4E94-8D14-B4D13A7C85FC}"/>
    <pc:docChg chg="custSel modSld">
      <pc:chgData name="Basanta Hota" userId="8eeea1870ca6b6c9" providerId="LiveId" clId="{DD8A8ACA-E17D-4E94-8D14-B4D13A7C85FC}" dt="2021-07-02T12:14:45.648" v="226" actId="20577"/>
      <pc:docMkLst>
        <pc:docMk/>
      </pc:docMkLst>
      <pc:sldChg chg="modSp mod modAnim">
        <pc:chgData name="Basanta Hota" userId="8eeea1870ca6b6c9" providerId="LiveId" clId="{DD8A8ACA-E17D-4E94-8D14-B4D13A7C85FC}" dt="2021-07-02T12:13:16.197" v="190"/>
        <pc:sldMkLst>
          <pc:docMk/>
          <pc:sldMk cId="752787202" sldId="262"/>
        </pc:sldMkLst>
        <pc:spChg chg="mod">
          <ac:chgData name="Basanta Hota" userId="8eeea1870ca6b6c9" providerId="LiveId" clId="{DD8A8ACA-E17D-4E94-8D14-B4D13A7C85FC}" dt="2021-07-02T12:12:46.846" v="183" actId="27636"/>
          <ac:spMkLst>
            <pc:docMk/>
            <pc:sldMk cId="752787202" sldId="262"/>
            <ac:spMk id="3" creationId="{F4A459E2-24C7-4150-B18A-952E14EA7823}"/>
          </ac:spMkLst>
        </pc:spChg>
      </pc:sldChg>
      <pc:sldChg chg="modSp">
        <pc:chgData name="Basanta Hota" userId="8eeea1870ca6b6c9" providerId="LiveId" clId="{DD8A8ACA-E17D-4E94-8D14-B4D13A7C85FC}" dt="2021-07-02T12:13:41.908" v="205" actId="20577"/>
        <pc:sldMkLst>
          <pc:docMk/>
          <pc:sldMk cId="1350143720" sldId="263"/>
        </pc:sldMkLst>
        <pc:spChg chg="mod">
          <ac:chgData name="Basanta Hota" userId="8eeea1870ca6b6c9" providerId="LiveId" clId="{DD8A8ACA-E17D-4E94-8D14-B4D13A7C85FC}" dt="2021-07-02T12:13:41.908" v="205" actId="20577"/>
          <ac:spMkLst>
            <pc:docMk/>
            <pc:sldMk cId="1350143720" sldId="263"/>
            <ac:spMk id="3" creationId="{F4A459E2-24C7-4150-B18A-952E14EA7823}"/>
          </ac:spMkLst>
        </pc:spChg>
      </pc:sldChg>
      <pc:sldChg chg="modSp">
        <pc:chgData name="Basanta Hota" userId="8eeea1870ca6b6c9" providerId="LiveId" clId="{DD8A8ACA-E17D-4E94-8D14-B4D13A7C85FC}" dt="2021-07-02T12:13:52.658" v="210" actId="20577"/>
        <pc:sldMkLst>
          <pc:docMk/>
          <pc:sldMk cId="2248308195" sldId="264"/>
        </pc:sldMkLst>
        <pc:spChg chg="mod">
          <ac:chgData name="Basanta Hota" userId="8eeea1870ca6b6c9" providerId="LiveId" clId="{DD8A8ACA-E17D-4E94-8D14-B4D13A7C85FC}" dt="2021-07-02T12:13:52.658" v="210" actId="20577"/>
          <ac:spMkLst>
            <pc:docMk/>
            <pc:sldMk cId="2248308195" sldId="264"/>
            <ac:spMk id="3" creationId="{F4A459E2-24C7-4150-B18A-952E14EA7823}"/>
          </ac:spMkLst>
        </pc:spChg>
      </pc:sldChg>
      <pc:sldChg chg="modSp">
        <pc:chgData name="Basanta Hota" userId="8eeea1870ca6b6c9" providerId="LiveId" clId="{DD8A8ACA-E17D-4E94-8D14-B4D13A7C85FC}" dt="2021-07-02T12:14:03.610" v="214" actId="20577"/>
        <pc:sldMkLst>
          <pc:docMk/>
          <pc:sldMk cId="1923916253" sldId="265"/>
        </pc:sldMkLst>
        <pc:spChg chg="mod">
          <ac:chgData name="Basanta Hota" userId="8eeea1870ca6b6c9" providerId="LiveId" clId="{DD8A8ACA-E17D-4E94-8D14-B4D13A7C85FC}" dt="2021-07-02T12:14:03.610" v="214" actId="20577"/>
          <ac:spMkLst>
            <pc:docMk/>
            <pc:sldMk cId="1923916253" sldId="265"/>
            <ac:spMk id="3" creationId="{F4A459E2-24C7-4150-B18A-952E14EA7823}"/>
          </ac:spMkLst>
        </pc:spChg>
      </pc:sldChg>
      <pc:sldChg chg="modSp">
        <pc:chgData name="Basanta Hota" userId="8eeea1870ca6b6c9" providerId="LiveId" clId="{DD8A8ACA-E17D-4E94-8D14-B4D13A7C85FC}" dt="2021-07-02T12:14:11.449" v="218" actId="20577"/>
        <pc:sldMkLst>
          <pc:docMk/>
          <pc:sldMk cId="3746384369" sldId="266"/>
        </pc:sldMkLst>
        <pc:spChg chg="mod">
          <ac:chgData name="Basanta Hota" userId="8eeea1870ca6b6c9" providerId="LiveId" clId="{DD8A8ACA-E17D-4E94-8D14-B4D13A7C85FC}" dt="2021-07-02T12:14:11.449" v="218" actId="20577"/>
          <ac:spMkLst>
            <pc:docMk/>
            <pc:sldMk cId="3746384369" sldId="266"/>
            <ac:spMk id="3" creationId="{F4A459E2-24C7-4150-B18A-952E14EA7823}"/>
          </ac:spMkLst>
        </pc:spChg>
      </pc:sldChg>
      <pc:sldChg chg="modSp">
        <pc:chgData name="Basanta Hota" userId="8eeea1870ca6b6c9" providerId="LiveId" clId="{DD8A8ACA-E17D-4E94-8D14-B4D13A7C85FC}" dt="2021-07-02T12:14:36.502" v="224" actId="20577"/>
        <pc:sldMkLst>
          <pc:docMk/>
          <pc:sldMk cId="290361805" sldId="267"/>
        </pc:sldMkLst>
        <pc:spChg chg="mod">
          <ac:chgData name="Basanta Hota" userId="8eeea1870ca6b6c9" providerId="LiveId" clId="{DD8A8ACA-E17D-4E94-8D14-B4D13A7C85FC}" dt="2021-07-02T12:14:36.502" v="224" actId="20577"/>
          <ac:spMkLst>
            <pc:docMk/>
            <pc:sldMk cId="290361805" sldId="267"/>
            <ac:spMk id="3" creationId="{F4A459E2-24C7-4150-B18A-952E14EA7823}"/>
          </ac:spMkLst>
        </pc:spChg>
      </pc:sldChg>
      <pc:sldChg chg="modSp modAnim">
        <pc:chgData name="Basanta Hota" userId="8eeea1870ca6b6c9" providerId="LiveId" clId="{DD8A8ACA-E17D-4E94-8D14-B4D13A7C85FC}" dt="2021-07-02T12:14:45.648" v="226" actId="20577"/>
        <pc:sldMkLst>
          <pc:docMk/>
          <pc:sldMk cId="3654156007" sldId="269"/>
        </pc:sldMkLst>
        <pc:spChg chg="mod">
          <ac:chgData name="Basanta Hota" userId="8eeea1870ca6b6c9" providerId="LiveId" clId="{DD8A8ACA-E17D-4E94-8D14-B4D13A7C85FC}" dt="2021-07-02T12:14:45.648" v="226" actId="20577"/>
          <ac:spMkLst>
            <pc:docMk/>
            <pc:sldMk cId="3654156007" sldId="269"/>
            <ac:spMk id="3" creationId="{F4A459E2-24C7-4150-B18A-952E14EA782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C02D-9AB4-4863-A151-9BAAA66371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AF7A16-E11E-4DEC-BC4E-8FBF5F06F8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5F7C1B-869D-4B90-897A-BF6F68874BD3}"/>
              </a:ext>
            </a:extLst>
          </p:cNvPr>
          <p:cNvSpPr>
            <a:spLocks noGrp="1"/>
          </p:cNvSpPr>
          <p:nvPr>
            <p:ph type="dt" sz="half" idx="10"/>
          </p:nvPr>
        </p:nvSpPr>
        <p:spPr/>
        <p:txBody>
          <a:bodyPr/>
          <a:lstStyle/>
          <a:p>
            <a:fld id="{5BE61176-71EE-4340-96B0-D1D3E01D9AC2}" type="datetimeFigureOut">
              <a:rPr lang="en-IN" smtClean="0"/>
              <a:t>17/03/24</a:t>
            </a:fld>
            <a:endParaRPr lang="en-IN"/>
          </a:p>
        </p:txBody>
      </p:sp>
      <p:sp>
        <p:nvSpPr>
          <p:cNvPr id="5" name="Footer Placeholder 4">
            <a:extLst>
              <a:ext uri="{FF2B5EF4-FFF2-40B4-BE49-F238E27FC236}">
                <a16:creationId xmlns:a16="http://schemas.microsoft.com/office/drawing/2014/main" id="{773AA464-1149-4DC5-A2C9-1FE3C67BC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388558-FF79-4B07-A75B-7A157027C2C0}"/>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2642867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E870F-73ED-422A-9C10-4271C5534D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18ED76-0E7C-4D52-8166-61D797C8F8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AF0C31-E6E7-49A7-938A-662A93B93E0D}"/>
              </a:ext>
            </a:extLst>
          </p:cNvPr>
          <p:cNvSpPr>
            <a:spLocks noGrp="1"/>
          </p:cNvSpPr>
          <p:nvPr>
            <p:ph type="dt" sz="half" idx="10"/>
          </p:nvPr>
        </p:nvSpPr>
        <p:spPr/>
        <p:txBody>
          <a:bodyPr/>
          <a:lstStyle/>
          <a:p>
            <a:fld id="{5BE61176-71EE-4340-96B0-D1D3E01D9AC2}" type="datetimeFigureOut">
              <a:rPr lang="en-IN" smtClean="0"/>
              <a:t>17/03/24</a:t>
            </a:fld>
            <a:endParaRPr lang="en-IN"/>
          </a:p>
        </p:txBody>
      </p:sp>
      <p:sp>
        <p:nvSpPr>
          <p:cNvPr id="5" name="Footer Placeholder 4">
            <a:extLst>
              <a:ext uri="{FF2B5EF4-FFF2-40B4-BE49-F238E27FC236}">
                <a16:creationId xmlns:a16="http://schemas.microsoft.com/office/drawing/2014/main" id="{E37EA52A-E962-4BE4-BF8F-1E988B41CD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CC9995-0DF7-4B6F-895A-31064AFFA4D6}"/>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690713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23FDF6-8F83-401B-BB45-B14165C66F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68150F-48A0-4B24-8F39-824A654460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24439F-BB44-4DC5-BE85-FF41674DE52F}"/>
              </a:ext>
            </a:extLst>
          </p:cNvPr>
          <p:cNvSpPr>
            <a:spLocks noGrp="1"/>
          </p:cNvSpPr>
          <p:nvPr>
            <p:ph type="dt" sz="half" idx="10"/>
          </p:nvPr>
        </p:nvSpPr>
        <p:spPr/>
        <p:txBody>
          <a:bodyPr/>
          <a:lstStyle/>
          <a:p>
            <a:fld id="{5BE61176-71EE-4340-96B0-D1D3E01D9AC2}" type="datetimeFigureOut">
              <a:rPr lang="en-IN" smtClean="0"/>
              <a:t>17/03/24</a:t>
            </a:fld>
            <a:endParaRPr lang="en-IN"/>
          </a:p>
        </p:txBody>
      </p:sp>
      <p:sp>
        <p:nvSpPr>
          <p:cNvPr id="5" name="Footer Placeholder 4">
            <a:extLst>
              <a:ext uri="{FF2B5EF4-FFF2-40B4-BE49-F238E27FC236}">
                <a16:creationId xmlns:a16="http://schemas.microsoft.com/office/drawing/2014/main" id="{7CE1BE88-3B76-42E1-85D8-1FC25BEEA9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74F18-4664-4ACA-A821-2B863C93031D}"/>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400532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C9C22-603D-4042-AAA6-CCB706C195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F1B6FA-8F6E-4662-BE28-60D685454F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EA793E-51D0-4842-B2EF-7A3B7CEF2035}"/>
              </a:ext>
            </a:extLst>
          </p:cNvPr>
          <p:cNvSpPr>
            <a:spLocks noGrp="1"/>
          </p:cNvSpPr>
          <p:nvPr>
            <p:ph type="dt" sz="half" idx="10"/>
          </p:nvPr>
        </p:nvSpPr>
        <p:spPr/>
        <p:txBody>
          <a:bodyPr/>
          <a:lstStyle/>
          <a:p>
            <a:fld id="{5BE61176-71EE-4340-96B0-D1D3E01D9AC2}" type="datetimeFigureOut">
              <a:rPr lang="en-IN" smtClean="0"/>
              <a:t>17/03/24</a:t>
            </a:fld>
            <a:endParaRPr lang="en-IN"/>
          </a:p>
        </p:txBody>
      </p:sp>
      <p:sp>
        <p:nvSpPr>
          <p:cNvPr id="5" name="Footer Placeholder 4">
            <a:extLst>
              <a:ext uri="{FF2B5EF4-FFF2-40B4-BE49-F238E27FC236}">
                <a16:creationId xmlns:a16="http://schemas.microsoft.com/office/drawing/2014/main" id="{6E9743EA-7AAB-4B49-B228-04ACE0635A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0E8C44-C7D6-428E-BB6D-EEDC4E8E8C69}"/>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77728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4DD80-1EED-4924-87BD-72389174C5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C6F800A-C73C-4542-8068-B89421DE67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F6C470-E060-40F8-A234-E83013D63EC7}"/>
              </a:ext>
            </a:extLst>
          </p:cNvPr>
          <p:cNvSpPr>
            <a:spLocks noGrp="1"/>
          </p:cNvSpPr>
          <p:nvPr>
            <p:ph type="dt" sz="half" idx="10"/>
          </p:nvPr>
        </p:nvSpPr>
        <p:spPr/>
        <p:txBody>
          <a:bodyPr/>
          <a:lstStyle/>
          <a:p>
            <a:fld id="{5BE61176-71EE-4340-96B0-D1D3E01D9AC2}" type="datetimeFigureOut">
              <a:rPr lang="en-IN" smtClean="0"/>
              <a:t>17/03/24</a:t>
            </a:fld>
            <a:endParaRPr lang="en-IN"/>
          </a:p>
        </p:txBody>
      </p:sp>
      <p:sp>
        <p:nvSpPr>
          <p:cNvPr id="5" name="Footer Placeholder 4">
            <a:extLst>
              <a:ext uri="{FF2B5EF4-FFF2-40B4-BE49-F238E27FC236}">
                <a16:creationId xmlns:a16="http://schemas.microsoft.com/office/drawing/2014/main" id="{D95C670A-4DBC-4792-9625-9AEED73D97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A92608-CDDC-4A92-9480-59E1DED8C81B}"/>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4082317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50974-F2BA-4E65-A670-93F8C9808F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27C684-2AD0-45F1-900C-3E8FC164E3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D3CC66-97F8-4315-9499-D47E9D16C2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1FA439D-CB75-4710-8715-2215BB87BB62}"/>
              </a:ext>
            </a:extLst>
          </p:cNvPr>
          <p:cNvSpPr>
            <a:spLocks noGrp="1"/>
          </p:cNvSpPr>
          <p:nvPr>
            <p:ph type="dt" sz="half" idx="10"/>
          </p:nvPr>
        </p:nvSpPr>
        <p:spPr/>
        <p:txBody>
          <a:bodyPr/>
          <a:lstStyle/>
          <a:p>
            <a:fld id="{5BE61176-71EE-4340-96B0-D1D3E01D9AC2}" type="datetimeFigureOut">
              <a:rPr lang="en-IN" smtClean="0"/>
              <a:t>17/03/24</a:t>
            </a:fld>
            <a:endParaRPr lang="en-IN"/>
          </a:p>
        </p:txBody>
      </p:sp>
      <p:sp>
        <p:nvSpPr>
          <p:cNvPr id="6" name="Footer Placeholder 5">
            <a:extLst>
              <a:ext uri="{FF2B5EF4-FFF2-40B4-BE49-F238E27FC236}">
                <a16:creationId xmlns:a16="http://schemas.microsoft.com/office/drawing/2014/main" id="{C7F5EE16-42C5-4244-BE16-CB46559A7C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78CD11-7064-4AF3-95C4-3B7BD39C3F2D}"/>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1942327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3444A-6A90-4618-BD69-29218E226C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5A0CEA-EA6E-48C1-ADDD-6454015B1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EABEAC-78B8-4B0D-BC6F-8B7E07EC51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03417F-0C7F-434A-8358-6756C2F9C4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32335A-DD20-4DE2-9841-2215C32016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16C901-CD8F-461E-ADFA-FA24560636F5}"/>
              </a:ext>
            </a:extLst>
          </p:cNvPr>
          <p:cNvSpPr>
            <a:spLocks noGrp="1"/>
          </p:cNvSpPr>
          <p:nvPr>
            <p:ph type="dt" sz="half" idx="10"/>
          </p:nvPr>
        </p:nvSpPr>
        <p:spPr/>
        <p:txBody>
          <a:bodyPr/>
          <a:lstStyle/>
          <a:p>
            <a:fld id="{5BE61176-71EE-4340-96B0-D1D3E01D9AC2}" type="datetimeFigureOut">
              <a:rPr lang="en-IN" smtClean="0"/>
              <a:t>17/03/24</a:t>
            </a:fld>
            <a:endParaRPr lang="en-IN"/>
          </a:p>
        </p:txBody>
      </p:sp>
      <p:sp>
        <p:nvSpPr>
          <p:cNvPr id="8" name="Footer Placeholder 7">
            <a:extLst>
              <a:ext uri="{FF2B5EF4-FFF2-40B4-BE49-F238E27FC236}">
                <a16:creationId xmlns:a16="http://schemas.microsoft.com/office/drawing/2014/main" id="{2BBE90E1-22A2-4641-A78F-F9096B4C0B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BAD0305-6442-489E-92DA-30E06A4521AB}"/>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1617963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96AC2-55A8-4D54-97FC-0481254CF4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6FA47A-7854-4EC6-B0E0-A5393F1703B2}"/>
              </a:ext>
            </a:extLst>
          </p:cNvPr>
          <p:cNvSpPr>
            <a:spLocks noGrp="1"/>
          </p:cNvSpPr>
          <p:nvPr>
            <p:ph type="dt" sz="half" idx="10"/>
          </p:nvPr>
        </p:nvSpPr>
        <p:spPr/>
        <p:txBody>
          <a:bodyPr/>
          <a:lstStyle/>
          <a:p>
            <a:fld id="{5BE61176-71EE-4340-96B0-D1D3E01D9AC2}" type="datetimeFigureOut">
              <a:rPr lang="en-IN" smtClean="0"/>
              <a:t>17/03/24</a:t>
            </a:fld>
            <a:endParaRPr lang="en-IN"/>
          </a:p>
        </p:txBody>
      </p:sp>
      <p:sp>
        <p:nvSpPr>
          <p:cNvPr id="4" name="Footer Placeholder 3">
            <a:extLst>
              <a:ext uri="{FF2B5EF4-FFF2-40B4-BE49-F238E27FC236}">
                <a16:creationId xmlns:a16="http://schemas.microsoft.com/office/drawing/2014/main" id="{05266AF4-47CE-4114-9D99-0BB5CAE29B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84C9E5-EF51-4450-9FDD-137754DF5B1A}"/>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447117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466E6-4460-4292-9D94-9F84345B0FF7}"/>
              </a:ext>
            </a:extLst>
          </p:cNvPr>
          <p:cNvSpPr>
            <a:spLocks noGrp="1"/>
          </p:cNvSpPr>
          <p:nvPr>
            <p:ph type="dt" sz="half" idx="10"/>
          </p:nvPr>
        </p:nvSpPr>
        <p:spPr/>
        <p:txBody>
          <a:bodyPr/>
          <a:lstStyle/>
          <a:p>
            <a:fld id="{5BE61176-71EE-4340-96B0-D1D3E01D9AC2}" type="datetimeFigureOut">
              <a:rPr lang="en-IN" smtClean="0"/>
              <a:t>17/03/24</a:t>
            </a:fld>
            <a:endParaRPr lang="en-IN"/>
          </a:p>
        </p:txBody>
      </p:sp>
      <p:sp>
        <p:nvSpPr>
          <p:cNvPr id="3" name="Footer Placeholder 2">
            <a:extLst>
              <a:ext uri="{FF2B5EF4-FFF2-40B4-BE49-F238E27FC236}">
                <a16:creationId xmlns:a16="http://schemas.microsoft.com/office/drawing/2014/main" id="{3CDD062A-06BE-44CC-B83A-EB2BBAC9FA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26799E-5EDE-4518-A629-A4147007152F}"/>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3873815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346BB-564A-42F5-AA87-42B48DEA7F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9EF0CB-9311-486C-B968-76AC37187E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C3216E-96DF-4490-BD15-A7610F849A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CF6A78-C3BB-4378-8511-456C9A8E093F}"/>
              </a:ext>
            </a:extLst>
          </p:cNvPr>
          <p:cNvSpPr>
            <a:spLocks noGrp="1"/>
          </p:cNvSpPr>
          <p:nvPr>
            <p:ph type="dt" sz="half" idx="10"/>
          </p:nvPr>
        </p:nvSpPr>
        <p:spPr/>
        <p:txBody>
          <a:bodyPr/>
          <a:lstStyle/>
          <a:p>
            <a:fld id="{5BE61176-71EE-4340-96B0-D1D3E01D9AC2}" type="datetimeFigureOut">
              <a:rPr lang="en-IN" smtClean="0"/>
              <a:t>17/03/24</a:t>
            </a:fld>
            <a:endParaRPr lang="en-IN"/>
          </a:p>
        </p:txBody>
      </p:sp>
      <p:sp>
        <p:nvSpPr>
          <p:cNvPr id="6" name="Footer Placeholder 5">
            <a:extLst>
              <a:ext uri="{FF2B5EF4-FFF2-40B4-BE49-F238E27FC236}">
                <a16:creationId xmlns:a16="http://schemas.microsoft.com/office/drawing/2014/main" id="{4125B1D8-88AD-4C57-BFFC-DBE2757007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929BE9-9D92-461F-A424-44B275E18843}"/>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276789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0532C-011D-49FC-BCC2-906669ADA3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340AE0-37C6-43EF-99CF-3C850FF586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062C70-0A00-474C-B384-A588215C4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608E91-B1FC-4E4E-B2C1-B7B5D116C3EE}"/>
              </a:ext>
            </a:extLst>
          </p:cNvPr>
          <p:cNvSpPr>
            <a:spLocks noGrp="1"/>
          </p:cNvSpPr>
          <p:nvPr>
            <p:ph type="dt" sz="half" idx="10"/>
          </p:nvPr>
        </p:nvSpPr>
        <p:spPr/>
        <p:txBody>
          <a:bodyPr/>
          <a:lstStyle/>
          <a:p>
            <a:fld id="{5BE61176-71EE-4340-96B0-D1D3E01D9AC2}" type="datetimeFigureOut">
              <a:rPr lang="en-IN" smtClean="0"/>
              <a:t>17/03/24</a:t>
            </a:fld>
            <a:endParaRPr lang="en-IN"/>
          </a:p>
        </p:txBody>
      </p:sp>
      <p:sp>
        <p:nvSpPr>
          <p:cNvPr id="6" name="Footer Placeholder 5">
            <a:extLst>
              <a:ext uri="{FF2B5EF4-FFF2-40B4-BE49-F238E27FC236}">
                <a16:creationId xmlns:a16="http://schemas.microsoft.com/office/drawing/2014/main" id="{53F29076-8EF7-4C05-9FEC-0B5B7AF026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DA7F5D-43DB-4AE0-874A-B772037171E3}"/>
              </a:ext>
            </a:extLst>
          </p:cNvPr>
          <p:cNvSpPr>
            <a:spLocks noGrp="1"/>
          </p:cNvSpPr>
          <p:nvPr>
            <p:ph type="sldNum" sz="quarter" idx="12"/>
          </p:nvPr>
        </p:nvSpPr>
        <p:spPr/>
        <p:txBody>
          <a:bodyPr/>
          <a:lstStyle/>
          <a:p>
            <a:fld id="{72225CCA-0256-45B0-A1A9-0D3BBF67734F}" type="slidenum">
              <a:rPr lang="en-IN" smtClean="0"/>
              <a:t>‹#›</a:t>
            </a:fld>
            <a:endParaRPr lang="en-IN"/>
          </a:p>
        </p:txBody>
      </p:sp>
    </p:spTree>
    <p:extLst>
      <p:ext uri="{BB962C8B-B14F-4D97-AF65-F5344CB8AC3E}">
        <p14:creationId xmlns:p14="http://schemas.microsoft.com/office/powerpoint/2010/main" val="2201654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77387E-78F4-4203-8A2B-C8AE7C3DE0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63B0DE-8E91-4DE8-A566-F87CE2DF92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4677CD-B48A-4B58-8499-6767D40EF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E61176-71EE-4340-96B0-D1D3E01D9AC2}" type="datetimeFigureOut">
              <a:rPr lang="en-IN" smtClean="0"/>
              <a:t>17/03/24</a:t>
            </a:fld>
            <a:endParaRPr lang="en-IN"/>
          </a:p>
        </p:txBody>
      </p:sp>
      <p:sp>
        <p:nvSpPr>
          <p:cNvPr id="5" name="Footer Placeholder 4">
            <a:extLst>
              <a:ext uri="{FF2B5EF4-FFF2-40B4-BE49-F238E27FC236}">
                <a16:creationId xmlns:a16="http://schemas.microsoft.com/office/drawing/2014/main" id="{4BFE0CBD-94E1-42B0-B317-0F8F35EA94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528569F-18CD-4915-8B4C-15B760F081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225CCA-0256-45B0-A1A9-0D3BBF67734F}" type="slidenum">
              <a:rPr lang="en-IN" smtClean="0"/>
              <a:t>‹#›</a:t>
            </a:fld>
            <a:endParaRPr lang="en-IN"/>
          </a:p>
        </p:txBody>
      </p:sp>
    </p:spTree>
    <p:extLst>
      <p:ext uri="{BB962C8B-B14F-4D97-AF65-F5344CB8AC3E}">
        <p14:creationId xmlns:p14="http://schemas.microsoft.com/office/powerpoint/2010/main" val="1842883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59E2-24C7-4150-B18A-952E14EA7823}"/>
              </a:ext>
            </a:extLst>
          </p:cNvPr>
          <p:cNvSpPr>
            <a:spLocks noGrp="1"/>
          </p:cNvSpPr>
          <p:nvPr>
            <p:ph idx="1"/>
          </p:nvPr>
        </p:nvSpPr>
        <p:spPr>
          <a:xfrm>
            <a:off x="838200" y="1287262"/>
            <a:ext cx="10515600" cy="5291091"/>
          </a:xfrm>
        </p:spPr>
        <p:txBody>
          <a:bodyPr>
            <a:normAutofit/>
          </a:bodyPr>
          <a:lstStyle/>
          <a:p>
            <a:pPr marL="514350" indent="-514350">
              <a:buFont typeface="+mj-lt"/>
              <a:buAutoNum type="arabicPeriod"/>
            </a:pPr>
            <a:r>
              <a:rPr lang="en-US" sz="2400" dirty="0">
                <a:latin typeface="Cambria" panose="02040503050406030204" pitchFamily="18" charset="0"/>
                <a:ea typeface="Cambria" panose="02040503050406030204" pitchFamily="18" charset="0"/>
              </a:rPr>
              <a:t>What is the pillar of oops concept</a:t>
            </a:r>
          </a:p>
          <a:p>
            <a:pPr lvl="1">
              <a:buClr>
                <a:srgbClr val="00B050"/>
              </a:buClr>
              <a:buFont typeface="Wingdings" panose="05000000000000000000" pitchFamily="2" charset="2"/>
              <a:buChar char="Ø"/>
            </a:pPr>
            <a:r>
              <a:rPr lang="en-US" dirty="0">
                <a:latin typeface="Cambria" panose="02040503050406030204" pitchFamily="18" charset="0"/>
                <a:ea typeface="Cambria" panose="02040503050406030204" pitchFamily="18" charset="0"/>
              </a:rPr>
              <a:t>Encapsulation</a:t>
            </a:r>
          </a:p>
          <a:p>
            <a:pPr lvl="1">
              <a:buClr>
                <a:srgbClr val="00B050"/>
              </a:buClr>
              <a:buFont typeface="Wingdings" panose="05000000000000000000" pitchFamily="2" charset="2"/>
              <a:buChar char="Ø"/>
            </a:pPr>
            <a:r>
              <a:rPr lang="en-US" dirty="0">
                <a:latin typeface="Cambria" panose="02040503050406030204" pitchFamily="18" charset="0"/>
                <a:ea typeface="Cambria" panose="02040503050406030204" pitchFamily="18" charset="0"/>
              </a:rPr>
              <a:t>Inheritance</a:t>
            </a:r>
          </a:p>
          <a:p>
            <a:pPr lvl="1">
              <a:buClr>
                <a:srgbClr val="00B050"/>
              </a:buClr>
              <a:buFont typeface="Wingdings" panose="05000000000000000000" pitchFamily="2" charset="2"/>
              <a:buChar char="Ø"/>
            </a:pPr>
            <a:r>
              <a:rPr lang="en-US" dirty="0">
                <a:latin typeface="Cambria" panose="02040503050406030204" pitchFamily="18" charset="0"/>
                <a:ea typeface="Cambria" panose="02040503050406030204" pitchFamily="18" charset="0"/>
              </a:rPr>
              <a:t>Polymorphism</a:t>
            </a:r>
          </a:p>
          <a:p>
            <a:pPr lvl="1">
              <a:buClr>
                <a:srgbClr val="00B050"/>
              </a:buClr>
              <a:buFont typeface="Wingdings" panose="05000000000000000000" pitchFamily="2" charset="2"/>
              <a:buChar char="Ø"/>
            </a:pPr>
            <a:r>
              <a:rPr lang="en-US" dirty="0">
                <a:latin typeface="Cambria" panose="02040503050406030204" pitchFamily="18" charset="0"/>
                <a:ea typeface="Cambria" panose="02040503050406030204" pitchFamily="18" charset="0"/>
              </a:rPr>
              <a:t>Abstraction</a:t>
            </a:r>
          </a:p>
          <a:p>
            <a:pPr marL="457200" lvl="1" indent="0">
              <a:buClr>
                <a:srgbClr val="00B050"/>
              </a:buClr>
              <a:buNone/>
            </a:pPr>
            <a:endParaRPr lang="en-US" dirty="0">
              <a:latin typeface="Cambria" panose="02040503050406030204" pitchFamily="18" charset="0"/>
              <a:ea typeface="Cambria" panose="02040503050406030204" pitchFamily="18" charset="0"/>
            </a:endParaRPr>
          </a:p>
          <a:p>
            <a:pPr marL="514350" indent="-514350">
              <a:buFont typeface="+mj-lt"/>
              <a:buAutoNum type="arabicPeriod"/>
            </a:pPr>
            <a:r>
              <a:rPr lang="en-US" sz="2400" dirty="0">
                <a:latin typeface="Cambria" panose="02040503050406030204" pitchFamily="18" charset="0"/>
                <a:ea typeface="Cambria" panose="02040503050406030204" pitchFamily="18" charset="0"/>
              </a:rPr>
              <a:t>Where did you use this concepts in your project </a:t>
            </a:r>
          </a:p>
          <a:p>
            <a:pPr marL="514350" indent="-514350">
              <a:buFont typeface="+mj-lt"/>
              <a:buAutoNum type="arabicPeriod"/>
            </a:pPr>
            <a:r>
              <a:rPr lang="en-US" sz="2400" dirty="0">
                <a:latin typeface="Cambria" panose="02040503050406030204" pitchFamily="18" charset="0"/>
                <a:ea typeface="Cambria" panose="02040503050406030204" pitchFamily="18" charset="0"/>
              </a:rPr>
              <a:t>Explain Exception hierarchy in Inheritance</a:t>
            </a:r>
          </a:p>
          <a:p>
            <a:pPr marL="514350" indent="-514350">
              <a:buFont typeface="+mj-lt"/>
              <a:buAutoNum type="arabicPeriod"/>
            </a:pPr>
            <a:r>
              <a:rPr lang="en-IN" sz="2400" dirty="0">
                <a:latin typeface="Cambria" panose="02040503050406030204" pitchFamily="18" charset="0"/>
                <a:ea typeface="Cambria" panose="02040503050406030204" pitchFamily="18" charset="0"/>
              </a:rPr>
              <a:t>parent child override scenario</a:t>
            </a:r>
          </a:p>
          <a:p>
            <a:pPr marL="514350" indent="-514350">
              <a:buFont typeface="+mj-lt"/>
              <a:buAutoNum type="arabicPeriod"/>
            </a:pPr>
            <a:r>
              <a:rPr lang="en-US" sz="2400" dirty="0">
                <a:latin typeface="Cambria" panose="02040503050406030204" pitchFamily="18" charset="0"/>
                <a:ea typeface="Cambria" panose="02040503050406030204" pitchFamily="18" charset="0"/>
              </a:rPr>
              <a:t>can we override static and private method ?</a:t>
            </a:r>
          </a:p>
          <a:p>
            <a:pPr marL="514350" indent="-514350">
              <a:buFont typeface="+mj-lt"/>
              <a:buAutoNum type="arabicPeriod"/>
            </a:pPr>
            <a:r>
              <a:rPr lang="en-US" sz="2400" dirty="0">
                <a:latin typeface="Cambria" panose="02040503050406030204" pitchFamily="18" charset="0"/>
                <a:ea typeface="Cambria" panose="02040503050406030204" pitchFamily="18" charset="0"/>
              </a:rPr>
              <a:t>what is the difference of java 7 and java 8 interface </a:t>
            </a:r>
          </a:p>
          <a:p>
            <a:pPr marL="0" indent="0">
              <a:buNone/>
            </a:pPr>
            <a:r>
              <a:rPr lang="en-IN" sz="2400" dirty="0">
                <a:latin typeface="Cambria" panose="02040503050406030204" pitchFamily="18" charset="0"/>
                <a:ea typeface="Cambria" panose="02040503050406030204" pitchFamily="18" charset="0"/>
              </a:rPr>
              <a:t>                </a:t>
            </a:r>
            <a:r>
              <a:rPr lang="en-IN" sz="18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Java 8  Default method ,static method</a:t>
            </a:r>
            <a:endParaRPr lang="en-IN" sz="180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4476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59E2-24C7-4150-B18A-952E14EA7823}"/>
              </a:ext>
            </a:extLst>
          </p:cNvPr>
          <p:cNvSpPr>
            <a:spLocks noGrp="1"/>
          </p:cNvSpPr>
          <p:nvPr>
            <p:ph idx="1"/>
          </p:nvPr>
        </p:nvSpPr>
        <p:spPr>
          <a:xfrm>
            <a:off x="838200" y="1287262"/>
            <a:ext cx="10515600" cy="5291091"/>
          </a:xfrm>
        </p:spPr>
        <p:txBody>
          <a:bodyPr>
            <a:normAutofit/>
          </a:bodyPr>
          <a:lstStyle/>
          <a:p>
            <a:pPr marL="514350" indent="-514350">
              <a:buFont typeface="+mj-lt"/>
              <a:buAutoNum type="arabicPeriod"/>
            </a:pPr>
            <a:endParaRPr lang="en-US" sz="24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Since Strings are immutable there are no way contents of Strings can be changed because any change will produce new String, while if you char[] you can still set all his elements as blank or zero. So Storing the password in character array clearly mitigates security risk of stealing passwords.</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With String there is always a risk of printing plain text in log file or console but if use Array you won't print contents of array instead its memory location get printed. though not a real reason but still make sense.</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69D9FA6A-33B9-4228-ADBD-AB276781B687}"/>
              </a:ext>
            </a:extLst>
          </p:cNvPr>
          <p:cNvPicPr>
            <a:picLocks noChangeAspect="1"/>
          </p:cNvPicPr>
          <p:nvPr/>
        </p:nvPicPr>
        <p:blipFill>
          <a:blip r:embed="rId2"/>
          <a:stretch>
            <a:fillRect/>
          </a:stretch>
        </p:blipFill>
        <p:spPr>
          <a:xfrm>
            <a:off x="1625862" y="4321668"/>
            <a:ext cx="6417308" cy="1726867"/>
          </a:xfrm>
          <a:prstGeom prst="rect">
            <a:avLst/>
          </a:prstGeom>
        </p:spPr>
      </p:pic>
    </p:spTree>
    <p:extLst>
      <p:ext uri="{BB962C8B-B14F-4D97-AF65-F5344CB8AC3E}">
        <p14:creationId xmlns:p14="http://schemas.microsoft.com/office/powerpoint/2010/main" val="238406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59E2-24C7-4150-B18A-952E14EA7823}"/>
              </a:ext>
            </a:extLst>
          </p:cNvPr>
          <p:cNvSpPr>
            <a:spLocks noGrp="1"/>
          </p:cNvSpPr>
          <p:nvPr>
            <p:ph idx="1"/>
          </p:nvPr>
        </p:nvSpPr>
        <p:spPr>
          <a:xfrm>
            <a:off x="838200" y="1287262"/>
            <a:ext cx="10515600" cy="5291091"/>
          </a:xfrm>
        </p:spPr>
        <p:txBody>
          <a:bodyPr>
            <a:normAutofit/>
          </a:bodyPr>
          <a:lstStyle/>
          <a:p>
            <a:pPr marL="514350" indent="-514350">
              <a:buFont typeface="+mj-lt"/>
              <a:buAutoNum type="arabicPeriod"/>
            </a:pPr>
            <a:endParaRPr lang="en-US" sz="2400" dirty="0">
              <a:latin typeface="Cambria" panose="02040503050406030204" pitchFamily="18" charset="0"/>
              <a:ea typeface="Cambria" panose="02040503050406030204" pitchFamily="18" charset="0"/>
            </a:endParaRPr>
          </a:p>
          <a:p>
            <a:pPr marL="0" indent="0">
              <a:buNone/>
            </a:pPr>
            <a:r>
              <a:rPr lang="en-US" sz="2400">
                <a:latin typeface="Cambria" panose="02040503050406030204" pitchFamily="18" charset="0"/>
                <a:ea typeface="Cambria" panose="02040503050406030204" pitchFamily="18" charset="0"/>
              </a:rPr>
              <a:t>23. </a:t>
            </a:r>
            <a:r>
              <a:rPr lang="en-US" sz="2400" dirty="0">
                <a:latin typeface="Cambria" panose="02040503050406030204" pitchFamily="18" charset="0"/>
                <a:ea typeface="Cambria" panose="02040503050406030204" pitchFamily="18" charset="0"/>
              </a:rPr>
              <a:t>What is Marker interface (tagging interface) ? Can we create our own marker interface ?</a:t>
            </a:r>
          </a:p>
          <a:p>
            <a:pPr marL="0" indent="0">
              <a:buNone/>
            </a:pPr>
            <a:endParaRPr lang="en-US" sz="2400" dirty="0">
              <a:latin typeface="Cambria" panose="02040503050406030204" pitchFamily="18" charset="0"/>
              <a:ea typeface="Cambria" panose="02040503050406030204" pitchFamily="18" charset="0"/>
            </a:endParaRPr>
          </a:p>
          <a:p>
            <a:pPr marL="457200" lvl="1" indent="0">
              <a:buNone/>
            </a:pPr>
            <a:r>
              <a:rPr lang="en-US" sz="2000" dirty="0">
                <a:latin typeface="Cambria" panose="02040503050406030204" pitchFamily="18" charset="0"/>
                <a:ea typeface="Cambria" panose="02040503050406030204" pitchFamily="18" charset="0"/>
              </a:rPr>
              <a:t>A marker interface is an interface that has no methods or constants inside it. Java has many built-in marker interfaces, such as Serializable, Cloneable, and Remote.</a:t>
            </a:r>
          </a:p>
          <a:p>
            <a:pPr marL="457200" lvl="1" indent="0">
              <a:buNone/>
            </a:pPr>
            <a:endParaRPr lang="en-US" sz="2000" dirty="0">
              <a:latin typeface="Cambria" panose="02040503050406030204" pitchFamily="18" charset="0"/>
              <a:ea typeface="Cambria" panose="02040503050406030204" pitchFamily="18" charset="0"/>
            </a:endParaRPr>
          </a:p>
          <a:p>
            <a:pPr marL="457200" lvl="1" indent="0">
              <a:buNone/>
            </a:pPr>
            <a:r>
              <a:rPr lang="en-US" sz="2000" dirty="0">
                <a:latin typeface="Cambria" panose="02040503050406030204" pitchFamily="18" charset="0"/>
                <a:ea typeface="Cambria" panose="02040503050406030204" pitchFamily="18" charset="0"/>
              </a:rPr>
              <a:t>It provides run-time type information about objects, so the compiler and JVM have additional information about the object.</a:t>
            </a:r>
          </a:p>
          <a:p>
            <a:pPr marL="457200" lvl="1" indent="0">
              <a:buNone/>
            </a:pPr>
            <a:endParaRPr lang="en-US" sz="2000" dirty="0">
              <a:latin typeface="Cambria" panose="02040503050406030204" pitchFamily="18" charset="0"/>
              <a:ea typeface="Cambria" panose="02040503050406030204" pitchFamily="18" charset="0"/>
            </a:endParaRPr>
          </a:p>
          <a:p>
            <a:pPr marL="457200" lvl="1" indent="0">
              <a:buNone/>
            </a:pPr>
            <a:r>
              <a:rPr lang="en-US" sz="2000" dirty="0">
                <a:latin typeface="Cambria" panose="02040503050406030204" pitchFamily="18" charset="0"/>
                <a:ea typeface="Cambria" panose="02040503050406030204" pitchFamily="18" charset="0"/>
              </a:rPr>
              <a:t>Let's take the example of the Cloneable interface. If we try to clone an object that doesn't implement this interface, the JVM throws a CloneNotSupportedException. Hence, the Cloneable marker interface is an indicator to the JVM that we can call the </a:t>
            </a:r>
            <a:r>
              <a:rPr lang="en-US" sz="2000" dirty="0" err="1">
                <a:latin typeface="Cambria" panose="02040503050406030204" pitchFamily="18" charset="0"/>
                <a:ea typeface="Cambria" panose="02040503050406030204" pitchFamily="18" charset="0"/>
              </a:rPr>
              <a:t>Object.clone</a:t>
            </a:r>
            <a:r>
              <a:rPr lang="en-US" sz="2000" dirty="0">
                <a:latin typeface="Cambria" panose="02040503050406030204" pitchFamily="18" charset="0"/>
                <a:ea typeface="Cambria" panose="02040503050406030204" pitchFamily="18" charset="0"/>
              </a:rPr>
              <a:t>() method.</a:t>
            </a:r>
          </a:p>
          <a:p>
            <a:pPr marL="457200" lvl="1" indent="0">
              <a:buNone/>
            </a:pPr>
            <a:endParaRPr lang="en-US" sz="2000" dirty="0">
              <a:latin typeface="Cambria" panose="02040503050406030204" pitchFamily="18" charset="0"/>
              <a:ea typeface="Cambria" panose="02040503050406030204" pitchFamily="18" charset="0"/>
            </a:endParaRPr>
          </a:p>
          <a:p>
            <a:pPr marL="457200" lvl="1" indent="0">
              <a:buNone/>
            </a:pPr>
            <a:endParaRPr lang="en-US" sz="2000" dirty="0">
              <a:latin typeface="Cambria" panose="02040503050406030204" pitchFamily="18" charset="0"/>
              <a:ea typeface="Cambria" panose="02040503050406030204" pitchFamily="18" charset="0"/>
            </a:endParaRPr>
          </a:p>
          <a:p>
            <a:pPr marL="457200" lvl="1" indent="0">
              <a:buNone/>
            </a:pPr>
            <a:endParaRPr lang="en-US" sz="2000" dirty="0">
              <a:latin typeface="Cambria" panose="02040503050406030204" pitchFamily="18" charset="0"/>
              <a:ea typeface="Cambria" panose="02040503050406030204" pitchFamily="18" charset="0"/>
            </a:endParaRPr>
          </a:p>
          <a:p>
            <a:pPr marL="0" indent="0">
              <a:buNone/>
            </a:pPr>
            <a:endParaRPr lang="en-US" sz="240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5415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59E2-24C7-4150-B18A-952E14EA7823}"/>
              </a:ext>
            </a:extLst>
          </p:cNvPr>
          <p:cNvSpPr>
            <a:spLocks noGrp="1"/>
          </p:cNvSpPr>
          <p:nvPr>
            <p:ph idx="1"/>
          </p:nvPr>
        </p:nvSpPr>
        <p:spPr>
          <a:xfrm>
            <a:off x="838200" y="1287262"/>
            <a:ext cx="10515600" cy="5291091"/>
          </a:xfrm>
        </p:spPr>
        <p:txBody>
          <a:bodyPr>
            <a:normAutofit/>
          </a:bodyPr>
          <a:lstStyle/>
          <a:p>
            <a:pPr marL="0" indent="0">
              <a:buNone/>
            </a:pPr>
            <a:r>
              <a:rPr lang="en-US" sz="2400" dirty="0">
                <a:latin typeface="Cambria" panose="02040503050406030204" pitchFamily="18" charset="0"/>
                <a:ea typeface="Cambria" panose="02040503050406030204" pitchFamily="18" charset="0"/>
              </a:rPr>
              <a:t>7.  What is final, finally and finalize ?</a:t>
            </a:r>
          </a:p>
          <a:p>
            <a:pPr marL="0" indent="0">
              <a:buNone/>
            </a:pPr>
            <a:endParaRPr lang="en-US" sz="24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final      :  keyword</a:t>
            </a: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finally   :  block</a:t>
            </a: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finalize :  method</a:t>
            </a:r>
          </a:p>
          <a:p>
            <a:pPr marL="457200" lvl="1" indent="0">
              <a:buNone/>
            </a:pPr>
            <a:endParaRPr lang="en-US" sz="20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8.    What is equals and hashcode method and its contract</a:t>
            </a:r>
          </a:p>
          <a:p>
            <a:pPr marL="0" indent="0">
              <a:buNone/>
            </a:pPr>
            <a:endParaRPr lang="en-US" sz="24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Hashcode : used to generate unique or reference number of an object through which we can easily identify uniqueness of an object</a:t>
            </a:r>
          </a:p>
          <a:p>
            <a:pPr marL="457200" lvl="1" indent="0">
              <a:buNone/>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Equals : used to compare object based on its content</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Both method present in </a:t>
            </a:r>
            <a:r>
              <a:rPr lang="en-US" sz="2000" dirty="0" err="1">
                <a:latin typeface="Cambria" panose="02040503050406030204" pitchFamily="18" charset="0"/>
                <a:ea typeface="Cambria" panose="02040503050406030204" pitchFamily="18" charset="0"/>
              </a:rPr>
              <a:t>java.lang.Object</a:t>
            </a:r>
            <a:r>
              <a:rPr lang="en-US" sz="2000" dirty="0">
                <a:latin typeface="Cambria" panose="02040503050406030204" pitchFamily="18" charset="0"/>
                <a:ea typeface="Cambria" panose="02040503050406030204" pitchFamily="18" charset="0"/>
              </a:rPr>
              <a:t> class</a:t>
            </a:r>
          </a:p>
        </p:txBody>
      </p:sp>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45652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fade">
                                      <p:cBhvr>
                                        <p:cTn id="4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pic>
        <p:nvPicPr>
          <p:cNvPr id="7" name="Picture 6">
            <a:extLst>
              <a:ext uri="{FF2B5EF4-FFF2-40B4-BE49-F238E27FC236}">
                <a16:creationId xmlns:a16="http://schemas.microsoft.com/office/drawing/2014/main" id="{19DB0642-2180-43A8-B087-086BEFACF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1124" y="604837"/>
            <a:ext cx="6162675" cy="5648325"/>
          </a:xfrm>
          <a:prstGeom prst="rect">
            <a:avLst/>
          </a:prstGeom>
        </p:spPr>
      </p:pic>
      <p:sp>
        <p:nvSpPr>
          <p:cNvPr id="10" name="TextBox 9">
            <a:extLst>
              <a:ext uri="{FF2B5EF4-FFF2-40B4-BE49-F238E27FC236}">
                <a16:creationId xmlns:a16="http://schemas.microsoft.com/office/drawing/2014/main" id="{2196C6C4-5DE7-4831-9312-C8A9D5144F8D}"/>
              </a:ext>
            </a:extLst>
          </p:cNvPr>
          <p:cNvSpPr txBox="1"/>
          <p:nvPr/>
        </p:nvSpPr>
        <p:spPr>
          <a:xfrm>
            <a:off x="568171" y="1597981"/>
            <a:ext cx="5202314" cy="461665"/>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2400" dirty="0">
                <a:latin typeface="Cambria" panose="02040503050406030204" pitchFamily="18" charset="0"/>
                <a:ea typeface="Cambria" panose="02040503050406030204" pitchFamily="18" charset="0"/>
              </a:rPr>
              <a:t>9. What is exception and its hierarchy </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27248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59E2-24C7-4150-B18A-952E14EA7823}"/>
              </a:ext>
            </a:extLst>
          </p:cNvPr>
          <p:cNvSpPr>
            <a:spLocks noGrp="1"/>
          </p:cNvSpPr>
          <p:nvPr>
            <p:ph idx="1"/>
          </p:nvPr>
        </p:nvSpPr>
        <p:spPr>
          <a:xfrm>
            <a:off x="838200" y="1056444"/>
            <a:ext cx="10515600" cy="5521910"/>
          </a:xfrm>
        </p:spPr>
        <p:txBody>
          <a:bodyPr>
            <a:normAutofit lnSpcReduction="10000"/>
          </a:bodyPr>
          <a:lstStyle/>
          <a:p>
            <a:pPr marL="514350" indent="-514350">
              <a:buFont typeface="+mj-lt"/>
              <a:buAutoNum type="arabicPeriod"/>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10. why checked exception also called as compile time exception , is it occurs in compile time ?</a:t>
            </a:r>
          </a:p>
          <a:p>
            <a:pPr marL="0" indent="0">
              <a:buNone/>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11. How to write custom exception</a:t>
            </a:r>
          </a:p>
          <a:p>
            <a:pPr marL="0" indent="0">
              <a:buNone/>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12. Throw and throws Exception </a:t>
            </a:r>
          </a:p>
          <a:p>
            <a:pPr marL="0" indent="0">
              <a:buNone/>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13. Exception tricky programming question (Exception order)</a:t>
            </a:r>
          </a:p>
          <a:p>
            <a:pPr marL="514350" indent="-514350">
              <a:buFont typeface="+mj-lt"/>
              <a:buAutoNum type="arabicPeriod"/>
            </a:pPr>
            <a:endParaRPr lang="en-US"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14. try , catch finally return statement scenario questions</a:t>
            </a:r>
          </a:p>
          <a:p>
            <a:pPr marL="514350" indent="-514350">
              <a:buFont typeface="+mj-lt"/>
              <a:buAutoNum type="arabicPeriod"/>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15. is finally block always executed ?</a:t>
            </a:r>
          </a:p>
        </p:txBody>
      </p:sp>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5278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59E2-24C7-4150-B18A-952E14EA7823}"/>
              </a:ext>
            </a:extLst>
          </p:cNvPr>
          <p:cNvSpPr>
            <a:spLocks noGrp="1"/>
          </p:cNvSpPr>
          <p:nvPr>
            <p:ph idx="1"/>
          </p:nvPr>
        </p:nvSpPr>
        <p:spPr>
          <a:xfrm>
            <a:off x="838200" y="1287262"/>
            <a:ext cx="10515600" cy="5291091"/>
          </a:xfrm>
        </p:spPr>
        <p:txBody>
          <a:bodyPr>
            <a:normAutofit/>
          </a:bodyPr>
          <a:lstStyle/>
          <a:p>
            <a:pPr marL="514350" indent="-514350">
              <a:buFont typeface="+mj-lt"/>
              <a:buAutoNum type="arabicPeriod"/>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16. How many way we can create String object ?</a:t>
            </a:r>
          </a:p>
          <a:p>
            <a:pPr marL="457200" indent="-457200">
              <a:buAutoNum type="arabicPeriod" startAt="13"/>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17. String object creation scenario</a:t>
            </a:r>
          </a:p>
          <a:p>
            <a:pPr marL="457200" indent="-457200">
              <a:buAutoNum type="arabicPeriod" startAt="14"/>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18. What is SCP and how it works ?</a:t>
            </a:r>
          </a:p>
        </p:txBody>
      </p:sp>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5014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59E2-24C7-4150-B18A-952E14EA7823}"/>
              </a:ext>
            </a:extLst>
          </p:cNvPr>
          <p:cNvSpPr>
            <a:spLocks noGrp="1"/>
          </p:cNvSpPr>
          <p:nvPr>
            <p:ph idx="1"/>
          </p:nvPr>
        </p:nvSpPr>
        <p:spPr>
          <a:xfrm>
            <a:off x="838200" y="1038688"/>
            <a:ext cx="10515600" cy="5539666"/>
          </a:xfrm>
        </p:spPr>
        <p:txBody>
          <a:bodyPr>
            <a:normAutofit fontScale="85000" lnSpcReduction="10000"/>
          </a:bodyPr>
          <a:lstStyle/>
          <a:p>
            <a:pPr marL="514350" indent="-514350">
              <a:buFont typeface="+mj-lt"/>
              <a:buAutoNum type="arabicPeriod"/>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19.   Why String is immutable </a:t>
            </a:r>
          </a:p>
          <a:p>
            <a:pPr marL="457200" lvl="1" indent="0">
              <a:buNone/>
            </a:pPr>
            <a:r>
              <a:rPr lang="en-US" sz="20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Immutable simply means unmodifiable or unchangeable.</a:t>
            </a:r>
          </a:p>
          <a:p>
            <a:pPr marL="457200" lvl="1" indent="0">
              <a:buNone/>
            </a:pPr>
            <a:endParaRPr lang="en-US" sz="2000" dirty="0">
              <a:latin typeface="Cambria" panose="02040503050406030204" pitchFamily="18" charset="0"/>
              <a:ea typeface="Cambria" panose="02040503050406030204" pitchFamily="18" charset="0"/>
            </a:endParaRPr>
          </a:p>
          <a:p>
            <a:pPr marL="457200" lvl="1" indent="0">
              <a:buNone/>
            </a:pPr>
            <a:r>
              <a:rPr lang="en-US" sz="2000" b="1" dirty="0">
                <a:latin typeface="Cambria" panose="02040503050406030204" pitchFamily="18" charset="0"/>
                <a:ea typeface="Cambria" panose="02040503050406030204" pitchFamily="18" charset="0"/>
              </a:rPr>
              <a:t>Key points :</a:t>
            </a:r>
          </a:p>
          <a:p>
            <a:pPr marL="457200" lvl="1" indent="0">
              <a:buNone/>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Ø"/>
            </a:pPr>
            <a:r>
              <a:rPr lang="en-US" sz="2000" dirty="0">
                <a:latin typeface="Cambria" panose="02040503050406030204" pitchFamily="18" charset="0"/>
                <a:ea typeface="Cambria" panose="02040503050406030204" pitchFamily="18" charset="0"/>
              </a:rPr>
              <a:t>String pool is possible only because String is immutable in Java. This way Java Runtime saves a lot of heap space because different String variables can refer to the same String variable in the pool. </a:t>
            </a:r>
          </a:p>
          <a:p>
            <a:pPr lvl="1">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Ø"/>
            </a:pPr>
            <a:r>
              <a:rPr lang="en-US" sz="2000" dirty="0">
                <a:latin typeface="Cambria" panose="02040503050406030204" pitchFamily="18" charset="0"/>
                <a:ea typeface="Cambria" panose="02040503050406030204" pitchFamily="18" charset="0"/>
              </a:rPr>
              <a:t>If String is not immutable then it would cause a severe security threat to the application. For example, database username, password are passed as String to get database connection and in socket programming host and port details passed as String. Since String is immutable, its value can’t be changed otherwise any hacker could change the referenced value to cause security issues in the application.</a:t>
            </a:r>
          </a:p>
          <a:p>
            <a:pPr lvl="1">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Ø"/>
            </a:pPr>
            <a:r>
              <a:rPr lang="en-US" sz="2000" dirty="0">
                <a:latin typeface="Cambria" panose="02040503050406030204" pitchFamily="18" charset="0"/>
                <a:ea typeface="Cambria" panose="02040503050406030204" pitchFamily="18" charset="0"/>
              </a:rPr>
              <a:t>Since String is immutable, it is safe for multithreading. A single String instance can be shared across different threads. This avoids the use of synchronization for thread safety. </a:t>
            </a:r>
          </a:p>
          <a:p>
            <a:pPr lvl="1">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Ø"/>
            </a:pPr>
            <a:r>
              <a:rPr lang="en-US" sz="2000" dirty="0">
                <a:latin typeface="Cambria" panose="02040503050406030204" pitchFamily="18" charset="0"/>
                <a:ea typeface="Cambria" panose="02040503050406030204" pitchFamily="18" charset="0"/>
              </a:rPr>
              <a:t>Since String is immutable, its </a:t>
            </a:r>
            <a:r>
              <a:rPr lang="en-US" sz="2000" dirty="0" err="1">
                <a:latin typeface="Cambria" panose="02040503050406030204" pitchFamily="18" charset="0"/>
                <a:ea typeface="Cambria" panose="02040503050406030204" pitchFamily="18" charset="0"/>
              </a:rPr>
              <a:t>hashcode</a:t>
            </a:r>
            <a:r>
              <a:rPr lang="en-US" sz="2000" dirty="0">
                <a:latin typeface="Cambria" panose="02040503050406030204" pitchFamily="18" charset="0"/>
                <a:ea typeface="Cambria" panose="02040503050406030204" pitchFamily="18" charset="0"/>
              </a:rPr>
              <a:t> is cached at the time of creation and it doesn’t need to be calculated again. This makes it a great candidate for the key in a Map and its processing is faster than other HashMap key objects. This is why String is the most widely used as HashMap keys.</a:t>
            </a:r>
          </a:p>
          <a:p>
            <a:pPr marL="457200" lvl="1" indent="0">
              <a:buNone/>
            </a:pPr>
            <a:endParaRPr lang="en-US" sz="2000" dirty="0">
              <a:latin typeface="Cambria" panose="02040503050406030204" pitchFamily="18" charset="0"/>
              <a:ea typeface="Cambria" panose="02040503050406030204" pitchFamily="18" charset="0"/>
            </a:endParaRPr>
          </a:p>
          <a:p>
            <a:pPr marL="457200" lvl="1" indent="0">
              <a:buNone/>
            </a:pPr>
            <a:endParaRPr lang="en-US" sz="2000" dirty="0">
              <a:latin typeface="Cambria" panose="02040503050406030204" pitchFamily="18" charset="0"/>
              <a:ea typeface="Cambria" panose="02040503050406030204" pitchFamily="18" charset="0"/>
            </a:endParaRPr>
          </a:p>
          <a:p>
            <a:pPr marL="514350" indent="-514350">
              <a:buFont typeface="+mj-lt"/>
              <a:buAutoNum type="arabicPeriod"/>
            </a:pPr>
            <a:endParaRPr lang="en-US" sz="240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24830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 calcmode="lin" valueType="num">
                                      <p:cBhvr additive="base">
                                        <p:cTn id="1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59E2-24C7-4150-B18A-952E14EA7823}"/>
              </a:ext>
            </a:extLst>
          </p:cNvPr>
          <p:cNvSpPr>
            <a:spLocks noGrp="1"/>
          </p:cNvSpPr>
          <p:nvPr>
            <p:ph idx="1"/>
          </p:nvPr>
        </p:nvSpPr>
        <p:spPr>
          <a:xfrm>
            <a:off x="838200" y="1287262"/>
            <a:ext cx="10515600" cy="5291091"/>
          </a:xfrm>
        </p:spPr>
        <p:txBody>
          <a:bodyPr>
            <a:normAutofit/>
          </a:bodyPr>
          <a:lstStyle/>
          <a:p>
            <a:pPr marL="514350" indent="-514350">
              <a:buFont typeface="+mj-lt"/>
              <a:buAutoNum type="arabicPeriod"/>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20. how to use mutable class and what is the difference between StringBuffer and StringBuilder</a:t>
            </a:r>
          </a:p>
          <a:p>
            <a:pPr marL="0" indent="0">
              <a:buNone/>
            </a:pPr>
            <a:endParaRPr lang="en-US" sz="2400" dirty="0">
              <a:latin typeface="Cambria" panose="02040503050406030204" pitchFamily="18" charset="0"/>
              <a:ea typeface="Cambria" panose="02040503050406030204" pitchFamily="18" charset="0"/>
            </a:endParaRPr>
          </a:p>
          <a:p>
            <a:pPr marL="0" indent="0">
              <a:buNone/>
            </a:pPr>
            <a:endParaRPr lang="en-US" sz="240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CDD8D743-AE9F-41DF-BFAD-253FCBADD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799" y="3233737"/>
            <a:ext cx="10108267" cy="2702281"/>
          </a:xfrm>
          <a:prstGeom prst="rect">
            <a:avLst/>
          </a:prstGeom>
        </p:spPr>
      </p:pic>
    </p:spTree>
    <p:extLst>
      <p:ext uri="{BB962C8B-B14F-4D97-AF65-F5344CB8AC3E}">
        <p14:creationId xmlns:p14="http://schemas.microsoft.com/office/powerpoint/2010/main" val="192391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59E2-24C7-4150-B18A-952E14EA7823}"/>
              </a:ext>
            </a:extLst>
          </p:cNvPr>
          <p:cNvSpPr>
            <a:spLocks noGrp="1"/>
          </p:cNvSpPr>
          <p:nvPr>
            <p:ph idx="1"/>
          </p:nvPr>
        </p:nvSpPr>
        <p:spPr>
          <a:xfrm>
            <a:off x="838200" y="1242874"/>
            <a:ext cx="10515600" cy="5335480"/>
          </a:xfrm>
        </p:spPr>
        <p:txBody>
          <a:bodyPr>
            <a:normAutofit/>
          </a:bodyPr>
          <a:lstStyle/>
          <a:p>
            <a:pPr marL="0" indent="0">
              <a:buNone/>
            </a:pPr>
            <a:r>
              <a:rPr lang="en-US" sz="2400" dirty="0">
                <a:latin typeface="Cambria" panose="02040503050406030204" pitchFamily="18" charset="0"/>
                <a:ea typeface="Cambria" panose="02040503050406030204" pitchFamily="18" charset="0"/>
              </a:rPr>
              <a:t>21.  How to write your own custom immutable class</a:t>
            </a:r>
          </a:p>
          <a:p>
            <a:pPr marL="0" indent="0">
              <a:buNone/>
            </a:pPr>
            <a:endParaRPr lang="en-US" sz="24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Make your class final </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Declare all instance variable with private and final </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Say no to setter methods </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Initialize all variables in constructor </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You can initialize variables in constructor</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Perform cloning of mutable objects while returning from getter method</a:t>
            </a:r>
          </a:p>
          <a:p>
            <a:pPr marL="457200" lvl="1" indent="0">
              <a:buNone/>
            </a:pPr>
            <a:endParaRPr lang="en-US" sz="2000" dirty="0">
              <a:latin typeface="Cambria" panose="02040503050406030204" pitchFamily="18" charset="0"/>
              <a:ea typeface="Cambria" panose="02040503050406030204" pitchFamily="18" charset="0"/>
            </a:endParaRPr>
          </a:p>
          <a:p>
            <a:pPr lvl="2">
              <a:buFont typeface="Wingdings" panose="05000000000000000000" pitchFamily="2" charset="2"/>
              <a:buChar char="q"/>
            </a:pPr>
            <a:r>
              <a:rPr lang="en-US" sz="1600" b="1" i="1" dirty="0">
                <a:solidFill>
                  <a:srgbClr val="FF0000"/>
                </a:solidFill>
                <a:latin typeface="Cambria" panose="02040503050406030204" pitchFamily="18" charset="0"/>
                <a:ea typeface="Cambria" panose="02040503050406030204" pitchFamily="18" charset="0"/>
              </a:rPr>
              <a:t>you can go with clone method but its always not recommended, I will show you its disadvantages </a:t>
            </a:r>
          </a:p>
        </p:txBody>
      </p:sp>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46384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animEffect transition="in" filter="fade">
                                      <p:cBhvr>
                                        <p:cTn id="41"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A459E2-24C7-4150-B18A-952E14EA7823}"/>
              </a:ext>
            </a:extLst>
          </p:cNvPr>
          <p:cNvSpPr>
            <a:spLocks noGrp="1"/>
          </p:cNvSpPr>
          <p:nvPr>
            <p:ph idx="1"/>
          </p:nvPr>
        </p:nvSpPr>
        <p:spPr>
          <a:xfrm>
            <a:off x="838200" y="1287262"/>
            <a:ext cx="10515600" cy="5291091"/>
          </a:xfrm>
        </p:spPr>
        <p:txBody>
          <a:bodyPr>
            <a:normAutofit/>
          </a:bodyPr>
          <a:lstStyle/>
          <a:p>
            <a:pPr marL="514350" indent="-514350">
              <a:buFont typeface="+mj-lt"/>
              <a:buAutoNum type="arabicPeriod"/>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22. Which one is good to store password in java String or char[] &amp; Why</a:t>
            </a:r>
          </a:p>
          <a:p>
            <a:pPr marL="457200" lvl="1" indent="0">
              <a:buNone/>
            </a:pPr>
            <a:r>
              <a:rPr lang="en-US" sz="2000" dirty="0">
                <a:latin typeface="Cambria" panose="02040503050406030204" pitchFamily="18" charset="0"/>
                <a:ea typeface="Cambria" panose="02040503050406030204" pitchFamily="18" charset="0"/>
              </a:rPr>
              <a:t>Here are a few reasons which make sense to believe that character array is a better choice for storing the password in Java than String</a:t>
            </a:r>
          </a:p>
          <a:p>
            <a:pPr marL="457200" lvl="1" indent="0">
              <a:buNone/>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Since Strings are immutable in Java if you store the password as plain text it will be available in memory until the Garbage collector clears it and also String literal is stored String pool for reusability there is a pretty high chance that it will remain in memory for long duration</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Because its difficult to destroy literal from SCP as GC unable to perform cleanup activity in SCP only it will destroy once </a:t>
            </a:r>
            <a:r>
              <a:rPr lang="en-US" sz="2000" dirty="0" err="1">
                <a:latin typeface="Cambria" panose="02040503050406030204" pitchFamily="18" charset="0"/>
                <a:ea typeface="Cambria" panose="02040503050406030204" pitchFamily="18" charset="0"/>
              </a:rPr>
              <a:t>jvm</a:t>
            </a:r>
            <a:r>
              <a:rPr lang="en-US" sz="2000" dirty="0">
                <a:latin typeface="Cambria" panose="02040503050406030204" pitchFamily="18" charset="0"/>
                <a:ea typeface="Cambria" panose="02040503050406030204" pitchFamily="18" charset="0"/>
              </a:rPr>
              <a:t> restarted so which may leads a high security threat</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lvl="1">
              <a:buFont typeface="Wingdings" panose="05000000000000000000" pitchFamily="2" charset="2"/>
              <a:buChar char="§"/>
            </a:pPr>
            <a:r>
              <a:rPr lang="en-US" sz="2000" dirty="0">
                <a:latin typeface="Cambria" panose="02040503050406030204" pitchFamily="18" charset="0"/>
                <a:ea typeface="Cambria" panose="02040503050406030204" pitchFamily="18" charset="0"/>
              </a:rPr>
              <a:t>Since anyone who has access to memory dump can find the password in clear text and that's another reason you should always use an encrypted password than plain text</a:t>
            </a:r>
          </a:p>
          <a:p>
            <a:pPr lvl="1">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BCB607AF-D01E-428D-9AEA-9A262D70E5D4}"/>
              </a:ext>
            </a:extLst>
          </p:cNvPr>
          <p:cNvSpPr txBox="1"/>
          <p:nvPr/>
        </p:nvSpPr>
        <p:spPr>
          <a:xfrm>
            <a:off x="838201" y="577049"/>
            <a:ext cx="1700814"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b="1" dirty="0">
                <a:ln w="0"/>
                <a:solidFill>
                  <a:schemeClr val="bg1"/>
                </a:solidFill>
                <a:effectLst>
                  <a:outerShdw blurRad="38100" dist="19050" dir="2700000" algn="tl" rotWithShape="0">
                    <a:schemeClr val="dk1">
                      <a:alpha val="40000"/>
                    </a:schemeClr>
                  </a:outerShdw>
                </a:effectLst>
              </a:rPr>
              <a:t>Interview Q&amp;A</a:t>
            </a:r>
            <a:endParaRPr lang="en-IN" b="1"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036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935</Words>
  <Application>Microsoft Macintosh PowerPoint</Application>
  <PresentationFormat>Widescreen</PresentationFormat>
  <Paragraphs>111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Cambria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Basanta Hota</dc:creator>
  <cp:lastModifiedBy>Albel Bhodeliya</cp:lastModifiedBy>
  <cp:revision>13</cp:revision>
  <dcterms:created xsi:type="dcterms:W3CDTF">2021-06-30T16:09:58Z</dcterms:created>
  <dcterms:modified xsi:type="dcterms:W3CDTF">2024-03-17T09:23:11Z</dcterms:modified>
</cp:coreProperties>
</file>