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17"/>
  </p:normalViewPr>
  <p:slideViewPr>
    <p:cSldViewPr snapToGrid="0" snapToObjects="1">
      <p:cViewPr varScale="1">
        <p:scale>
          <a:sx n="84" d="100"/>
          <a:sy n="84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8D92-EBBE-D548-BB2E-820910557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F1314-F78E-504D-9CE3-E4A5A81AD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987CC-E6DF-DA4D-9728-D67AC481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DEAF-B508-304D-9051-473224671A0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459B5-FA84-1441-B591-F2D8E24A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E8049-5568-B74B-8780-A665D115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E2A2-1584-084A-8D1C-8A46F1BF2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1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20B5-8502-9649-9BDC-A2F6EE6B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B9592-D3AB-1F4B-9FCC-550588BC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E20FE-4D9F-394B-A6A4-3FA0EAE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DEAF-B508-304D-9051-473224671A0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DC2-D61D-5848-A844-B9BC60CC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D39A1-25BA-7444-9B8C-2AC86BE7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E2A2-1584-084A-8D1C-8A46F1BF2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FD82C-AC3D-9948-B072-4FBB3C8AB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1A0F4-21B7-B442-B589-50BCF282F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20320-E07D-D743-A355-3E21E9EC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DEAF-B508-304D-9051-473224671A0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E3E1A-77C6-A349-B310-F6BC769C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66593-320E-F443-ACC9-9061C4F4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E2A2-1584-084A-8D1C-8A46F1BF2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75B0-8488-664B-952C-16DA723A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382C0-1A87-9045-A06F-AA88474D6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F8947-F1F0-A843-A73C-BB6D8BF6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DEAF-B508-304D-9051-473224671A0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50B60-05AB-C746-BF3C-664413E7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F10F8-4083-8E48-A568-1FB8D85A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E2A2-1584-084A-8D1C-8A46F1BF2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7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08DF-9F64-2343-9377-113DEF0D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5DE55-150E-CA4A-B111-DAEDA2D60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18CFE-A20A-8B4D-9B44-0F553859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DEAF-B508-304D-9051-473224671A0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7545A-5E95-7143-A812-5E5830E3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CCDFA-559A-BF49-9679-E2F846C8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E2A2-1584-084A-8D1C-8A46F1BF2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4C25-6A18-D446-AE75-9543B18E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4F038-B7FA-7E48-90F1-3CB68E121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97D4D-C9E4-D840-8360-10173C7B3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5B29E-37DE-574F-9178-11116BBD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DEAF-B508-304D-9051-473224671A0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23E8B-C4ED-F346-B97F-65BD6F5A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8707C-4771-2844-8756-F0733F9D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E2A2-1584-084A-8D1C-8A46F1BF2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9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9A60-0A16-7F40-A29D-07205904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A3E93-1FC3-AF47-84FC-47B94A595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D0A87-745F-1743-AD0C-A1B33FFD1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1BA9A-1E22-8740-9C7C-A5ED8B657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33912-3296-B144-A9ED-DD31B2FE0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4E6675-C6D7-0744-88EE-D651345E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DEAF-B508-304D-9051-473224671A0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F571E1-E7DE-EB40-BE28-70D16994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CE438-6DA4-E843-9DDA-0F15151F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E2A2-1584-084A-8D1C-8A46F1BF2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4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EEB9-6BDC-C847-85A4-62536E42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385B5-D3B7-E447-878C-DB9706EF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DEAF-B508-304D-9051-473224671A0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87E4F-3100-4A4D-A462-BFE870A4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6F922-6C2B-4841-8B71-BA587E96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E2A2-1584-084A-8D1C-8A46F1BF2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1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CB0F6-236B-454A-8CBA-1D905861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DEAF-B508-304D-9051-473224671A0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0EF9E-7C2F-D74C-A6CF-B82B4194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D7BB3-6E84-F74F-9CB9-D28ADC91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E2A2-1584-084A-8D1C-8A46F1BF2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1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403B-1277-C44F-A2F8-8C088203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3E2E6-F6E9-554B-9C9F-BF3E774BD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65A65-2E26-D84A-A3E1-19CBFEAE6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1D487-5445-CD45-8950-58A08FCC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DEAF-B508-304D-9051-473224671A0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0A269-0EE3-B94A-BA6E-5CBCC9B6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25407-8A67-DB48-AD5C-5F313A04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E2A2-1584-084A-8D1C-8A46F1BF2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3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F4A7-9025-634E-905C-063B4FAD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70545-3253-F743-8C45-47699136F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CDA29-460C-0C49-AA81-CC0AA22FC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61A41-85CF-284E-B8A6-CC2640EF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DEAF-B508-304D-9051-473224671A0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3A7D1-1E67-5C43-9D1E-BD5904FF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7BAA0-408F-F846-BCA4-0D1AEAF3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E2A2-1584-084A-8D1C-8A46F1BF2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1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89C99-E40C-9D44-A3AF-2AEA9A06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3EF6B-80D4-B247-8F6A-4EC9AD9D2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6D43E-738F-404F-AF45-64B6C5097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9DEAF-B508-304D-9051-473224671A0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37611-3940-F848-9465-1245AE92D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2711D-DBEF-B946-9D15-C833EE5D6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CE2A2-1584-084A-8D1C-8A46F1BF2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018E-FF0A-C34A-B8CB-91B285EF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72CCEC-4C19-0249-8907-F0F56ED90629}"/>
              </a:ext>
            </a:extLst>
          </p:cNvPr>
          <p:cNvSpPr/>
          <p:nvPr/>
        </p:nvSpPr>
        <p:spPr>
          <a:xfrm>
            <a:off x="251460" y="1690688"/>
            <a:ext cx="1706880" cy="2179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Application Front-End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0686B-75A5-154F-AEC8-8C7EE67E97EE}"/>
              </a:ext>
            </a:extLst>
          </p:cNvPr>
          <p:cNvSpPr/>
          <p:nvPr/>
        </p:nvSpPr>
        <p:spPr>
          <a:xfrm>
            <a:off x="251460" y="4105909"/>
            <a:ext cx="1706880" cy="2179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Python “App”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8427F8-6367-7441-91CA-1C6E3BF8F95D}"/>
              </a:ext>
            </a:extLst>
          </p:cNvPr>
          <p:cNvSpPr/>
          <p:nvPr/>
        </p:nvSpPr>
        <p:spPr>
          <a:xfrm>
            <a:off x="2301240" y="1998663"/>
            <a:ext cx="6473190" cy="1563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Prompt user for Input (Questions)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BD0BA1-3EAF-0646-9A4F-741064A029A6}"/>
              </a:ext>
            </a:extLst>
          </p:cNvPr>
          <p:cNvSpPr/>
          <p:nvPr/>
        </p:nvSpPr>
        <p:spPr>
          <a:xfrm>
            <a:off x="2301240" y="4413885"/>
            <a:ext cx="1889760" cy="1563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Extract text data of nearby landmarks from Wikipedia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0C22E1-DD86-1B4F-9B46-4CE14BEB78BA}"/>
              </a:ext>
            </a:extLst>
          </p:cNvPr>
          <p:cNvSpPr/>
          <p:nvPr/>
        </p:nvSpPr>
        <p:spPr>
          <a:xfrm>
            <a:off x="4533900" y="4413885"/>
            <a:ext cx="1889760" cy="1563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Apply clustering algorithm (KNN) to create clusters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8A6806-7995-9441-849A-EB38A7AEEFF4}"/>
              </a:ext>
            </a:extLst>
          </p:cNvPr>
          <p:cNvSpPr/>
          <p:nvPr/>
        </p:nvSpPr>
        <p:spPr>
          <a:xfrm>
            <a:off x="6884670" y="4413885"/>
            <a:ext cx="1889760" cy="1563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Fit user responses to cluster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7B380-3DD0-B140-B345-145B51BC1183}"/>
              </a:ext>
            </a:extLst>
          </p:cNvPr>
          <p:cNvSpPr/>
          <p:nvPr/>
        </p:nvSpPr>
        <p:spPr>
          <a:xfrm>
            <a:off x="9235440" y="1998663"/>
            <a:ext cx="1889760" cy="1563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Provide itinerary with landmarks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0548C9-37C7-0A41-A273-5A1421199343}"/>
              </a:ext>
            </a:extLst>
          </p:cNvPr>
          <p:cNvSpPr/>
          <p:nvPr/>
        </p:nvSpPr>
        <p:spPr>
          <a:xfrm>
            <a:off x="9235440" y="4413885"/>
            <a:ext cx="1889760" cy="1563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Fit user responses to cluster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9705C01E-D226-3E4E-B47F-B62ECF139E9C}"/>
              </a:ext>
            </a:extLst>
          </p:cNvPr>
          <p:cNvSpPr/>
          <p:nvPr/>
        </p:nvSpPr>
        <p:spPr>
          <a:xfrm>
            <a:off x="2301240" y="3562031"/>
            <a:ext cx="1889760" cy="851853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Desired Location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6F73B04-CE18-684A-837F-39EA8BE6C5EA}"/>
              </a:ext>
            </a:extLst>
          </p:cNvPr>
          <p:cNvSpPr/>
          <p:nvPr/>
        </p:nvSpPr>
        <p:spPr>
          <a:xfrm>
            <a:off x="6884670" y="3562031"/>
            <a:ext cx="1889760" cy="851853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User responses</a:t>
            </a:r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A1E2DB82-7906-A241-8089-464A2FC0427B}"/>
              </a:ext>
            </a:extLst>
          </p:cNvPr>
          <p:cNvSpPr/>
          <p:nvPr/>
        </p:nvSpPr>
        <p:spPr>
          <a:xfrm>
            <a:off x="9235440" y="3562030"/>
            <a:ext cx="1889760" cy="851854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Landmarks within cluster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F89FBD5-D841-3D41-8E8F-6642B3D1FE3E}"/>
              </a:ext>
            </a:extLst>
          </p:cNvPr>
          <p:cNvSpPr/>
          <p:nvPr/>
        </p:nvSpPr>
        <p:spPr>
          <a:xfrm>
            <a:off x="2345055" y="5991223"/>
            <a:ext cx="2918460" cy="59436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Text data of landmarks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8817BC6D-5891-2843-91EA-29945FE8A4B9}"/>
              </a:ext>
            </a:extLst>
          </p:cNvPr>
          <p:cNvSpPr/>
          <p:nvPr/>
        </p:nvSpPr>
        <p:spPr>
          <a:xfrm>
            <a:off x="5263515" y="5991223"/>
            <a:ext cx="2918460" cy="59436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Clusters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FA2EACD5-9348-4E4C-BE04-063B1E82F0DE}"/>
              </a:ext>
            </a:extLst>
          </p:cNvPr>
          <p:cNvSpPr/>
          <p:nvPr/>
        </p:nvSpPr>
        <p:spPr>
          <a:xfrm>
            <a:off x="8206740" y="5977251"/>
            <a:ext cx="2918460" cy="59436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Landmarks within cluster</a:t>
            </a:r>
          </a:p>
        </p:txBody>
      </p:sp>
    </p:spTree>
    <p:extLst>
      <p:ext uri="{BB962C8B-B14F-4D97-AF65-F5344CB8AC3E}">
        <p14:creationId xmlns:p14="http://schemas.microsoft.com/office/powerpoint/2010/main" val="50863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61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 Flow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Lee</dc:creator>
  <cp:lastModifiedBy>Albert Lee</cp:lastModifiedBy>
  <cp:revision>2</cp:revision>
  <dcterms:created xsi:type="dcterms:W3CDTF">2018-06-23T01:43:10Z</dcterms:created>
  <dcterms:modified xsi:type="dcterms:W3CDTF">2018-06-23T02:02:33Z</dcterms:modified>
</cp:coreProperties>
</file>