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3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6/7/2019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6/7/2019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369599"/>
          </a:xfrm>
        </p:spPr>
        <p:txBody>
          <a:bodyPr>
            <a:normAutofit fontScale="70000" lnSpcReduction="20000"/>
          </a:bodyPr>
          <a:lstStyle/>
          <a:p>
            <a:r>
              <a:rPr lang="en-US" dirty="0"/>
              <a:t>Free body diagrams for environment model. The bike model has only one wheel. There is only 1 DOF between wheel and bike.</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3315855" y="2235373"/>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3315855" y="4193482"/>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3725260" y="3357654"/>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5149275" y="3639485"/>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5892798" y="2519603"/>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6373092" y="3173289"/>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6567055" y="3214427"/>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6227617" y="1985991"/>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6174511" y="1911631"/>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6229926" y="2623300"/>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6774100" y="2386786"/>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5810058" y="777062"/>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5190835" y="2634402"/>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5892798" y="434725"/>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6213761" y="1345429"/>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5924306" y="1589888"/>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6093690" y="1005753"/>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5675748" y="1313736"/>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5395193" y="1036659"/>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4594644" y="834512"/>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6425864" y="1023323"/>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6405416" y="1350434"/>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5818909" y="4234620"/>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6236851" y="2841975"/>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5818909" y="3149958"/>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1F6F4-C7A0-452B-82C9-1E9CA8DF7149}"/>
              </a:ext>
            </a:extLst>
          </p:cNvPr>
          <p:cNvPicPr>
            <a:picLocks noChangeAspect="1"/>
          </p:cNvPicPr>
          <p:nvPr/>
        </p:nvPicPr>
        <p:blipFill>
          <a:blip r:embed="rId2"/>
          <a:stretch>
            <a:fillRect/>
          </a:stretch>
        </p:blipFill>
        <p:spPr>
          <a:xfrm>
            <a:off x="481878" y="1105813"/>
            <a:ext cx="5457104" cy="3634708"/>
          </a:xfrm>
          <a:prstGeom prst="rect">
            <a:avLst/>
          </a:prstGeom>
        </p:spPr>
      </p:pic>
      <p:sp>
        <p:nvSpPr>
          <p:cNvPr id="5" name="Rectangle 4">
            <a:extLst>
              <a:ext uri="{FF2B5EF4-FFF2-40B4-BE49-F238E27FC236}">
                <a16:creationId xmlns:a16="http://schemas.microsoft.com/office/drawing/2014/main" id="{65C87BCB-2D43-466D-A6E9-48894E70DD8F}"/>
              </a:ext>
            </a:extLst>
          </p:cNvPr>
          <p:cNvSpPr/>
          <p:nvPr/>
        </p:nvSpPr>
        <p:spPr>
          <a:xfrm>
            <a:off x="856672" y="1994128"/>
            <a:ext cx="4368353" cy="2461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FE272A4-1097-4847-BD12-8CDB720E81BA}"/>
              </a:ext>
            </a:extLst>
          </p:cNvPr>
          <p:cNvSpPr/>
          <p:nvPr/>
        </p:nvSpPr>
        <p:spPr>
          <a:xfrm>
            <a:off x="856672" y="2408446"/>
            <a:ext cx="2479604" cy="2047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E3E243F-6D15-47B0-9679-4C2100E1D61D}"/>
              </a:ext>
            </a:extLst>
          </p:cNvPr>
          <p:cNvSpPr/>
          <p:nvPr/>
        </p:nvSpPr>
        <p:spPr>
          <a:xfrm>
            <a:off x="856672" y="2829700"/>
            <a:ext cx="1261189" cy="1626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5778D85-DA33-45E3-ACBD-012F3D6C5651}"/>
              </a:ext>
            </a:extLst>
          </p:cNvPr>
          <p:cNvSpPr/>
          <p:nvPr/>
        </p:nvSpPr>
        <p:spPr>
          <a:xfrm>
            <a:off x="856672" y="3299982"/>
            <a:ext cx="623465" cy="1155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3"/>
          <a:stretch>
            <a:fillRect/>
          </a:stretch>
        </p:blipFill>
        <p:spPr>
          <a:xfrm>
            <a:off x="6096000" y="1105813"/>
            <a:ext cx="5362575" cy="4029075"/>
          </a:xfrm>
          <a:prstGeom prst="rect">
            <a:avLst/>
          </a:prstGeom>
        </p:spPr>
      </p:pic>
    </p:spTree>
    <p:extLst>
      <p:ext uri="{BB962C8B-B14F-4D97-AF65-F5344CB8AC3E}">
        <p14:creationId xmlns:p14="http://schemas.microsoft.com/office/powerpoint/2010/main" val="127732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3055C1-7AE7-47EF-8D1F-A4B3E7B4833A}"/>
              </a:ext>
            </a:extLst>
          </p:cNvPr>
          <p:cNvPicPr>
            <a:picLocks noChangeAspect="1"/>
          </p:cNvPicPr>
          <p:nvPr/>
        </p:nvPicPr>
        <p:blipFill>
          <a:blip r:embed="rId2"/>
          <a:stretch>
            <a:fillRect/>
          </a:stretch>
        </p:blipFill>
        <p:spPr>
          <a:xfrm>
            <a:off x="0" y="677423"/>
            <a:ext cx="7196061" cy="5083049"/>
          </a:xfrm>
          <a:prstGeom prst="rect">
            <a:avLst/>
          </a:prstGeom>
        </p:spPr>
      </p:pic>
      <p:sp>
        <p:nvSpPr>
          <p:cNvPr id="5" name="Rectangle 4">
            <a:extLst>
              <a:ext uri="{FF2B5EF4-FFF2-40B4-BE49-F238E27FC236}">
                <a16:creationId xmlns:a16="http://schemas.microsoft.com/office/drawing/2014/main" id="{65C87BCB-2D43-466D-A6E9-48894E70DD8F}"/>
              </a:ext>
            </a:extLst>
          </p:cNvPr>
          <p:cNvSpPr/>
          <p:nvPr/>
        </p:nvSpPr>
        <p:spPr>
          <a:xfrm>
            <a:off x="637143" y="1414199"/>
            <a:ext cx="5379196" cy="36094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FE272A4-1097-4847-BD12-8CDB720E81BA}"/>
              </a:ext>
            </a:extLst>
          </p:cNvPr>
          <p:cNvSpPr/>
          <p:nvPr/>
        </p:nvSpPr>
        <p:spPr>
          <a:xfrm>
            <a:off x="637143" y="2066147"/>
            <a:ext cx="2960888" cy="2957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E3E243F-6D15-47B0-9679-4C2100E1D61D}"/>
              </a:ext>
            </a:extLst>
          </p:cNvPr>
          <p:cNvSpPr/>
          <p:nvPr/>
        </p:nvSpPr>
        <p:spPr>
          <a:xfrm>
            <a:off x="637143" y="2653617"/>
            <a:ext cx="1968249" cy="237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5778D85-DA33-45E3-ACBD-012F3D6C5651}"/>
              </a:ext>
            </a:extLst>
          </p:cNvPr>
          <p:cNvSpPr/>
          <p:nvPr/>
        </p:nvSpPr>
        <p:spPr>
          <a:xfrm>
            <a:off x="637143" y="3620793"/>
            <a:ext cx="1002258" cy="1402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389205D-1B6A-4E64-A9DC-EC962AF3D1C6}"/>
              </a:ext>
            </a:extLst>
          </p:cNvPr>
          <p:cNvPicPr>
            <a:picLocks noChangeAspect="1"/>
          </p:cNvPicPr>
          <p:nvPr/>
        </p:nvPicPr>
        <p:blipFill>
          <a:blip r:embed="rId3"/>
          <a:stretch>
            <a:fillRect/>
          </a:stretch>
        </p:blipFill>
        <p:spPr>
          <a:xfrm>
            <a:off x="7196061" y="1494766"/>
            <a:ext cx="5011476" cy="3738720"/>
          </a:xfrm>
          <a:prstGeom prst="rect">
            <a:avLst/>
          </a:prstGeom>
        </p:spPr>
      </p:pic>
    </p:spTree>
    <p:extLst>
      <p:ext uri="{BB962C8B-B14F-4D97-AF65-F5344CB8AC3E}">
        <p14:creationId xmlns:p14="http://schemas.microsoft.com/office/powerpoint/2010/main" val="180790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4E5BA-533D-4C8A-859B-4C274193F290}"/>
              </a:ext>
            </a:extLst>
          </p:cNvPr>
          <p:cNvSpPr>
            <a:spLocks noGrp="1"/>
          </p:cNvSpPr>
          <p:nvPr>
            <p:ph idx="1"/>
          </p:nvPr>
        </p:nvSpPr>
        <p:spPr/>
        <p:txBody>
          <a:bodyPr/>
          <a:lstStyle/>
          <a:p>
            <a:r>
              <a:rPr lang="en-US" dirty="0"/>
              <a:t>Check Momentum conservation across change in direction at jump face transition.  </a:t>
            </a:r>
          </a:p>
          <a:p>
            <a:r>
              <a:rPr lang="en-US" dirty="0"/>
              <a:t>Variable step solver? As bike or wheel acceleration in either X or Y direction goes from [</a:t>
            </a:r>
            <a:r>
              <a:rPr lang="en-US" dirty="0" err="1"/>
              <a:t>lwr_thr</a:t>
            </a:r>
            <a:r>
              <a:rPr lang="en-US" dirty="0"/>
              <a:t> -&gt; </a:t>
            </a:r>
            <a:r>
              <a:rPr lang="en-US" dirty="0" err="1"/>
              <a:t>upr_thr</a:t>
            </a:r>
            <a:r>
              <a:rPr lang="en-US" dirty="0"/>
              <a:t>], time steps goes [dt -&gt; dt/n], where n is positive integer. Still only </a:t>
            </a:r>
            <a:r>
              <a:rPr lang="en-US"/>
              <a:t>record data every </a:t>
            </a:r>
            <a:r>
              <a:rPr lang="en-US" dirty="0"/>
              <a:t>dt, so run sub-loops at dt/n until a dt size step is complete, then record data</a:t>
            </a:r>
          </a:p>
        </p:txBody>
      </p:sp>
    </p:spTree>
    <p:extLst>
      <p:ext uri="{BB962C8B-B14F-4D97-AF65-F5344CB8AC3E}">
        <p14:creationId xmlns:p14="http://schemas.microsoft.com/office/powerpoint/2010/main" val="5572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221058"/>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221058"/>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699796"/>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699796"/>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303520"/>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002289"/>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303520"/>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3877872"/>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2" name="TextBox 11">
            <a:extLst>
              <a:ext uri="{FF2B5EF4-FFF2-40B4-BE49-F238E27FC236}">
                <a16:creationId xmlns:a16="http://schemas.microsoft.com/office/drawing/2014/main" id="{2E971573-9F96-489D-8D81-F15053E4B797}"/>
              </a:ext>
            </a:extLst>
          </p:cNvPr>
          <p:cNvSpPr txBox="1"/>
          <p:nvPr/>
        </p:nvSpPr>
        <p:spPr>
          <a:xfrm>
            <a:off x="982885" y="6204484"/>
            <a:ext cx="7515904" cy="369332"/>
          </a:xfrm>
          <a:prstGeom prst="rect">
            <a:avLst/>
          </a:prstGeom>
          <a:noFill/>
        </p:spPr>
        <p:txBody>
          <a:bodyPr wrap="none" rtlCol="0">
            <a:spAutoFit/>
          </a:bodyPr>
          <a:lstStyle/>
          <a:p>
            <a:r>
              <a:rPr lang="en-US" dirty="0"/>
              <a:t>Suspension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TotalTime>
  <Words>501</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First success with tensorForce</vt:lpstr>
      <vt:lpstr>First success with tensorForce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29</cp:revision>
  <dcterms:created xsi:type="dcterms:W3CDTF">2019-02-13T05:59:44Z</dcterms:created>
  <dcterms:modified xsi:type="dcterms:W3CDTF">2019-06-07T20:14:31Z</dcterms:modified>
</cp:coreProperties>
</file>