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A584-733A-42B3-B4A9-399C0D74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19361-3F84-4CC0-A769-2506D59FD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8DC6-3292-4DD3-8B7D-47F947A8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00F1-8DA1-4B8D-8A2C-0E3DAA6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75366-C870-4DB0-BC58-4FB9D60C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9487-A65A-4FE7-9DA4-1B3DC285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54098-AEB1-4604-8810-30508D95C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E851D-AF4C-4E52-862A-5C3706AB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0E488-8837-42F1-B7DF-F166D223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64CCC-E9BC-4152-B831-EBA2944A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3C2B3-D3AF-452D-9A55-17A3FD05E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8BF3D-EE99-4416-9A29-75F77F07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48BF-9EFB-4268-A76E-20E051FE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F1D9E-2F3D-4F45-8CA6-27464A5F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A5E0-6B5B-4D2D-930E-7A330504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4ED8-CC8D-4DE0-A17C-BD994B07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80DC0-0B48-4466-9E68-5DDA09E2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1E7E-CFEE-41FA-BE9F-749E617D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F531-B052-4B0A-84D0-9F465DAC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74BD4-DCAE-4BAC-BA2E-29376A28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9FAF-C92B-4A41-8F93-2ACB9763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2ECBE-8F58-44D6-BE98-04F5CE67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E2CF-8EB5-4D27-8126-C9489FDF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3C909-DA8C-4C10-A7C1-54C404CF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B227-DEA2-4736-98CA-771C4762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8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66F6-1393-4C75-AF2F-365EC463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920E-BB1B-406A-890D-3AC0D986C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C084-7BA8-4B2B-93CC-8EF5C27B3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ED708-4E89-4F98-8C2F-9FEA7669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DE45-E8A3-4A13-A514-829B7DD3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88EBF-8CC1-47C9-B40E-B8446C63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0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0AA-E0B3-4A32-AA1A-123A4B79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E6C30-B34D-4AF8-85DD-8842FDCEA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D1F88-5FFC-42C1-B736-B7381C790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22E70-F616-4D9E-AF34-977A52D23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860CC-E93C-44E9-B6A5-0E91DE61C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A2844-042C-456B-97B3-4224050E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52BCF-3939-43AF-B595-B48B957E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82728-1A73-4497-8E61-C405A3D1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EC3E-BD9D-42D7-AE13-CDB4361F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2829A-8A5B-435C-B4AA-C182DED7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87650-9710-408D-AE31-B99B0DCC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AB30C-BCF8-4B4E-8628-5B421C16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0D7BB-D83F-4EA0-BC11-0719990E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0AA63-6A91-490E-B7B2-A6E71490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943AA-F602-4F12-A8A5-194F7645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FE64-A110-4156-A216-E86BCAF2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AB43-DBEE-456B-971D-328C1A63E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E7FFD-0194-4052-AC21-FB7EB20A0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2444D-6F10-4F57-A460-CADB1249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65D07-B4C0-4336-B64B-BB21EF0F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5A49-F8A8-40D0-A958-D29FFA3F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8CE1-90C4-4158-935A-E975DC8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FBAC5-DBF1-46D5-890A-C3EFD0D6B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0AAD6-5CBC-4D0D-83FD-D71302D98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746C4-647D-4056-953D-DD472842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FE2CF-E20D-45B6-BD14-6EF1974B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0141B-84FA-4500-8CAF-5209747D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6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F63EC-DEF6-4B80-9192-1FE0895C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B1F24-19A6-4785-9B2E-2E83ECFB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8E0D0-9AB0-406B-A67E-4B2F220C0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16F08-9C65-4309-9C6F-4A357C91D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42AD-6BEE-46D7-AD48-AA208AA17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E4527C54-81B1-49A7-8E4E-FEF7EBF2876B}"/>
              </a:ext>
            </a:extLst>
          </p:cNvPr>
          <p:cNvSpPr/>
          <p:nvPr/>
        </p:nvSpPr>
        <p:spPr>
          <a:xfrm>
            <a:off x="1926454" y="2048522"/>
            <a:ext cx="1722268" cy="976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images</a:t>
            </a:r>
          </a:p>
        </p:txBody>
      </p:sp>
      <p:sp>
        <p:nvSpPr>
          <p:cNvPr id="7" name="Flowchart: Sequential Access Storage 6">
            <a:extLst>
              <a:ext uri="{FF2B5EF4-FFF2-40B4-BE49-F238E27FC236}">
                <a16:creationId xmlns:a16="http://schemas.microsoft.com/office/drawing/2014/main" id="{33CBD63E-B1D7-4FF3-B946-2BED0A1BAF74}"/>
              </a:ext>
            </a:extLst>
          </p:cNvPr>
          <p:cNvSpPr/>
          <p:nvPr/>
        </p:nvSpPr>
        <p:spPr>
          <a:xfrm>
            <a:off x="213064" y="2039645"/>
            <a:ext cx="1083075" cy="108307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Train.mp4</a:t>
            </a:r>
          </a:p>
        </p:txBody>
      </p:sp>
      <p:sp>
        <p:nvSpPr>
          <p:cNvPr id="8" name="Flowchart: Sequential Access Storage 7">
            <a:extLst>
              <a:ext uri="{FF2B5EF4-FFF2-40B4-BE49-F238E27FC236}">
                <a16:creationId xmlns:a16="http://schemas.microsoft.com/office/drawing/2014/main" id="{8E2B9D50-EC7E-428B-9700-9AFB67AC474D}"/>
              </a:ext>
            </a:extLst>
          </p:cNvPr>
          <p:cNvSpPr/>
          <p:nvPr/>
        </p:nvSpPr>
        <p:spPr>
          <a:xfrm>
            <a:off x="213063" y="266332"/>
            <a:ext cx="1083075" cy="108307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test.mp4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8B046DC4-A6A1-41D7-BAA4-056B8E64FCB0}"/>
              </a:ext>
            </a:extLst>
          </p:cNvPr>
          <p:cNvSpPr/>
          <p:nvPr/>
        </p:nvSpPr>
        <p:spPr>
          <a:xfrm>
            <a:off x="306280" y="3229252"/>
            <a:ext cx="989859" cy="5504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Train.txt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D8D55E19-35C4-4852-B5BB-7FE782B73252}"/>
              </a:ext>
            </a:extLst>
          </p:cNvPr>
          <p:cNvSpPr/>
          <p:nvPr/>
        </p:nvSpPr>
        <p:spPr>
          <a:xfrm>
            <a:off x="4385569" y="2039646"/>
            <a:ext cx="2991776" cy="1597980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d=df(</a:t>
            </a:r>
            <a:r>
              <a:rPr lang="en-US" dirty="0" err="1"/>
              <a:t>img</a:t>
            </a:r>
            <a:r>
              <a:rPr lang="en-US" dirty="0"/>
              <a:t> file path now, … </a:t>
            </a:r>
            <a:r>
              <a:rPr lang="en-US" dirty="0" err="1"/>
              <a:t>img</a:t>
            </a:r>
            <a:r>
              <a:rPr lang="en-US" dirty="0"/>
              <a:t> file path </a:t>
            </a:r>
            <a:r>
              <a:rPr lang="en-US" dirty="0" err="1"/>
              <a:t>prev</a:t>
            </a:r>
            <a:r>
              <a:rPr lang="en-US" dirty="0"/>
              <a:t>, … </a:t>
            </a:r>
          </a:p>
          <a:p>
            <a:pPr algn="ctr"/>
            <a:r>
              <a:rPr lang="en-US" dirty="0" err="1"/>
              <a:t>spd</a:t>
            </a:r>
            <a:r>
              <a:rPr lang="en-US" dirty="0"/>
              <a:t>=(mean(</a:t>
            </a:r>
            <a:r>
              <a:rPr lang="en-US" dirty="0" err="1"/>
              <a:t>now,prev</a:t>
            </a:r>
            <a:r>
              <a:rPr lang="en-US" dirty="0"/>
              <a:t>))</a:t>
            </a:r>
          </a:p>
          <a:p>
            <a:pPr algn="ctr"/>
            <a:r>
              <a:rPr lang="en-US" dirty="0" err="1"/>
              <a:t>df_img_paths_and_spd.pkl</a:t>
            </a:r>
            <a:endParaRPr lang="en-US" dirty="0"/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70F76FD9-5CB1-49C6-A381-2257A69A3476}"/>
              </a:ext>
            </a:extLst>
          </p:cNvPr>
          <p:cNvSpPr/>
          <p:nvPr/>
        </p:nvSpPr>
        <p:spPr>
          <a:xfrm>
            <a:off x="8034290" y="2248270"/>
            <a:ext cx="2760955" cy="1171852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train_data</a:t>
            </a:r>
            <a:r>
              <a:rPr lang="en-US" dirty="0"/>
              <a:t>, </a:t>
            </a:r>
            <a:r>
              <a:rPr lang="en-US" dirty="0" err="1"/>
              <a:t>valid_data</a:t>
            </a:r>
            <a:r>
              <a:rPr lang="en-US" dirty="0"/>
              <a:t> = </a:t>
            </a:r>
            <a:r>
              <a:rPr lang="en-US" dirty="0" err="1"/>
              <a:t>batch_shuffle</a:t>
            </a:r>
            <a:r>
              <a:rPr lang="en-US" dirty="0"/>
              <a:t>(d)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B9DFF7BA-33C1-4828-AF99-D0D4B6E68AA3}"/>
              </a:ext>
            </a:extLst>
          </p:cNvPr>
          <p:cNvSpPr/>
          <p:nvPr/>
        </p:nvSpPr>
        <p:spPr>
          <a:xfrm>
            <a:off x="639191" y="4338962"/>
            <a:ext cx="2219418" cy="676922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train_data</a:t>
            </a:r>
            <a:r>
              <a:rPr lang="en-US" dirty="0"/>
              <a:t>=df(), 80%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60410A62-31E3-4239-840A-1AC7A7BDDB22}"/>
              </a:ext>
            </a:extLst>
          </p:cNvPr>
          <p:cNvSpPr/>
          <p:nvPr/>
        </p:nvSpPr>
        <p:spPr>
          <a:xfrm>
            <a:off x="639191" y="5164585"/>
            <a:ext cx="2219418" cy="676922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valid_data</a:t>
            </a:r>
            <a:r>
              <a:rPr lang="en-US" dirty="0"/>
              <a:t>=df(), 20%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6ECF607-0956-41B7-9F4D-0E05B3F3FA03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296139" y="2536794"/>
            <a:ext cx="630315" cy="44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AF0D894-5B7F-4CDC-9BD0-06795FDF4C17}"/>
              </a:ext>
            </a:extLst>
          </p:cNvPr>
          <p:cNvCxnSpPr>
            <a:cxnSpLocks/>
            <a:stCxn id="9" idx="3"/>
            <a:endCxn id="41" idx="1"/>
          </p:cNvCxnSpPr>
          <p:nvPr/>
        </p:nvCxnSpPr>
        <p:spPr>
          <a:xfrm flipV="1">
            <a:off x="1296139" y="3495583"/>
            <a:ext cx="671746" cy="8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0F9077-19AA-4997-B197-7A714ED86EB1}"/>
              </a:ext>
            </a:extLst>
          </p:cNvPr>
          <p:cNvCxnSpPr>
            <a:stCxn id="4" idx="3"/>
            <a:endCxn id="10" idx="2"/>
          </p:cNvCxnSpPr>
          <p:nvPr/>
        </p:nvCxnSpPr>
        <p:spPr>
          <a:xfrm>
            <a:off x="3648722" y="2536794"/>
            <a:ext cx="736847" cy="301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C6120A2-5348-43D2-822F-F0FF9E5C1A0A}"/>
              </a:ext>
            </a:extLst>
          </p:cNvPr>
          <p:cNvCxnSpPr>
            <a:cxnSpLocks/>
            <a:stCxn id="41" idx="3"/>
            <a:endCxn id="10" idx="2"/>
          </p:cNvCxnSpPr>
          <p:nvPr/>
        </p:nvCxnSpPr>
        <p:spPr>
          <a:xfrm flipV="1">
            <a:off x="3382392" y="2838636"/>
            <a:ext cx="1003177" cy="656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2C4D57-3E27-4FF9-927D-B53BA1F449F7}"/>
              </a:ext>
            </a:extLst>
          </p:cNvPr>
          <p:cNvCxnSpPr>
            <a:stCxn id="10" idx="0"/>
            <a:endCxn id="11" idx="1"/>
          </p:cNvCxnSpPr>
          <p:nvPr/>
        </p:nvCxnSpPr>
        <p:spPr>
          <a:xfrm flipV="1">
            <a:off x="7377345" y="2834196"/>
            <a:ext cx="656945" cy="4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8BEE641-386B-4DB2-9108-DA90D2CB0F3B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 flipH="1">
            <a:off x="639191" y="2834196"/>
            <a:ext cx="10156054" cy="1843227"/>
          </a:xfrm>
          <a:prstGeom prst="bentConnector5">
            <a:avLst>
              <a:gd name="adj1" fmla="val -2251"/>
              <a:gd name="adj2" fmla="val 56713"/>
              <a:gd name="adj3" fmla="val 102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0FC921F-395C-4757-ADAA-E038AE45E3EC}"/>
              </a:ext>
            </a:extLst>
          </p:cNvPr>
          <p:cNvCxnSpPr>
            <a:stCxn id="11" idx="3"/>
            <a:endCxn id="13" idx="2"/>
          </p:cNvCxnSpPr>
          <p:nvPr/>
        </p:nvCxnSpPr>
        <p:spPr>
          <a:xfrm flipH="1">
            <a:off x="639191" y="2834196"/>
            <a:ext cx="10156054" cy="2668850"/>
          </a:xfrm>
          <a:prstGeom prst="bentConnector5">
            <a:avLst>
              <a:gd name="adj1" fmla="val -2251"/>
              <a:gd name="adj2" fmla="val 39335"/>
              <a:gd name="adj3" fmla="val 102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CC8CA0DA-ED96-4A1E-B5C8-5CDF0FA8821C}"/>
              </a:ext>
            </a:extLst>
          </p:cNvPr>
          <p:cNvSpPr/>
          <p:nvPr/>
        </p:nvSpPr>
        <p:spPr>
          <a:xfrm>
            <a:off x="3648722" y="4500425"/>
            <a:ext cx="2760955" cy="1171852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img4d, </a:t>
            </a:r>
            <a:r>
              <a:rPr lang="en-US" dirty="0" err="1"/>
              <a:t>spd</a:t>
            </a:r>
            <a:r>
              <a:rPr lang="en-US" dirty="0"/>
              <a:t> = generator(</a:t>
            </a:r>
            <a:r>
              <a:rPr lang="en-US" dirty="0" err="1"/>
              <a:t>xxxx_data</a:t>
            </a:r>
            <a:r>
              <a:rPr lang="en-US" dirty="0"/>
              <a:t>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7519AA6-913B-43A9-9873-6080E4506C2D}"/>
              </a:ext>
            </a:extLst>
          </p:cNvPr>
          <p:cNvCxnSpPr>
            <a:endCxn id="32" idx="1"/>
          </p:cNvCxnSpPr>
          <p:nvPr/>
        </p:nvCxnSpPr>
        <p:spPr>
          <a:xfrm>
            <a:off x="2920753" y="4677423"/>
            <a:ext cx="727969" cy="408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B468F75-85BC-4EB1-A4DD-BA7D324E5342}"/>
              </a:ext>
            </a:extLst>
          </p:cNvPr>
          <p:cNvCxnSpPr>
            <a:stCxn id="13" idx="0"/>
            <a:endCxn id="32" idx="1"/>
          </p:cNvCxnSpPr>
          <p:nvPr/>
        </p:nvCxnSpPr>
        <p:spPr>
          <a:xfrm flipV="1">
            <a:off x="2858609" y="5086351"/>
            <a:ext cx="790113" cy="416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7C6026-AE12-4CD1-B42A-D635B93B5CE9}"/>
              </a:ext>
            </a:extLst>
          </p:cNvPr>
          <p:cNvSpPr txBox="1"/>
          <p:nvPr/>
        </p:nvSpPr>
        <p:spPr>
          <a:xfrm>
            <a:off x="8380522" y="1887361"/>
            <a:ext cx="161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shuffle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E16DFD-83C4-4FEC-BFD7-FE0B1F62F9C6}"/>
              </a:ext>
            </a:extLst>
          </p:cNvPr>
          <p:cNvSpPr txBox="1"/>
          <p:nvPr/>
        </p:nvSpPr>
        <p:spPr>
          <a:xfrm>
            <a:off x="3662037" y="4125898"/>
            <a:ext cx="204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shuffle here again</a:t>
            </a:r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04ED6758-00D5-4BC0-9A38-F27037B51FBF}"/>
              </a:ext>
            </a:extLst>
          </p:cNvPr>
          <p:cNvSpPr/>
          <p:nvPr/>
        </p:nvSpPr>
        <p:spPr>
          <a:xfrm>
            <a:off x="1967885" y="3220375"/>
            <a:ext cx="1414507" cy="5504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Y_train.npy</a:t>
            </a:r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7A020C6-8378-4C9E-9F41-6F36E31CF44A}"/>
              </a:ext>
            </a:extLst>
          </p:cNvPr>
          <p:cNvSpPr/>
          <p:nvPr/>
        </p:nvSpPr>
        <p:spPr>
          <a:xfrm rot="5400000">
            <a:off x="7096592" y="4237977"/>
            <a:ext cx="1575780" cy="169341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Keras</a:t>
            </a:r>
            <a:r>
              <a:rPr lang="en-US" dirty="0"/>
              <a:t> model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90A36C-7335-439E-9A45-D75943192A63}"/>
              </a:ext>
            </a:extLst>
          </p:cNvPr>
          <p:cNvCxnSpPr>
            <a:cxnSpLocks/>
            <a:stCxn id="32" idx="3"/>
            <a:endCxn id="46" idx="3"/>
          </p:cNvCxnSpPr>
          <p:nvPr/>
        </p:nvCxnSpPr>
        <p:spPr>
          <a:xfrm flipV="1">
            <a:off x="6409677" y="5084683"/>
            <a:ext cx="628099" cy="1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42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CC8CA0DA-ED96-4A1E-B5C8-5CDF0FA8821C}"/>
              </a:ext>
            </a:extLst>
          </p:cNvPr>
          <p:cNvSpPr/>
          <p:nvPr/>
        </p:nvSpPr>
        <p:spPr>
          <a:xfrm>
            <a:off x="870012" y="700782"/>
            <a:ext cx="2760955" cy="1171852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img4d, </a:t>
            </a:r>
            <a:r>
              <a:rPr lang="en-US" dirty="0" err="1"/>
              <a:t>spd</a:t>
            </a:r>
            <a:r>
              <a:rPr lang="en-US" dirty="0"/>
              <a:t> = generator(</a:t>
            </a:r>
            <a:r>
              <a:rPr lang="en-US" dirty="0" err="1"/>
              <a:t>xxxx_data</a:t>
            </a:r>
            <a:r>
              <a:rPr lang="en-US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E16DFD-83C4-4FEC-BFD7-FE0B1F62F9C6}"/>
              </a:ext>
            </a:extLst>
          </p:cNvPr>
          <p:cNvSpPr txBox="1"/>
          <p:nvPr/>
        </p:nvSpPr>
        <p:spPr>
          <a:xfrm>
            <a:off x="1167412" y="2413337"/>
            <a:ext cx="976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 does this: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shuffle list of now file path.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en-US" dirty="0" err="1"/>
              <a:t>flie</a:t>
            </a:r>
            <a:r>
              <a:rPr lang="en-US" dirty="0"/>
              <a:t> </a:t>
            </a:r>
            <a:r>
              <a:rPr lang="en-US" dirty="0" err="1"/>
              <a:t>patj</a:t>
            </a:r>
            <a:r>
              <a:rPr lang="en-US" dirty="0"/>
              <a:t>, mean(</a:t>
            </a:r>
            <a:r>
              <a:rPr lang="en-US" dirty="0" err="1"/>
              <a:t>spd</a:t>
            </a:r>
            <a:r>
              <a:rPr lang="en-US" dirty="0"/>
              <a:t> now, </a:t>
            </a:r>
            <a:r>
              <a:rPr lang="en-US" dirty="0" err="1"/>
              <a:t>spd</a:t>
            </a:r>
            <a:r>
              <a:rPr lang="en-US" dirty="0"/>
              <a:t> </a:t>
            </a:r>
            <a:r>
              <a:rPr lang="en-US" dirty="0" err="1"/>
              <a:t>prev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 now and </a:t>
            </a:r>
            <a:r>
              <a:rPr lang="en-US" dirty="0" err="1"/>
              <a:t>prev</a:t>
            </a:r>
            <a:r>
              <a:rPr lang="en-US" dirty="0"/>
              <a:t>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crop now and </a:t>
            </a:r>
            <a:r>
              <a:rPr lang="en-US" dirty="0" err="1"/>
              <a:t>prev</a:t>
            </a:r>
            <a:r>
              <a:rPr lang="en-US" dirty="0"/>
              <a:t>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Canny edge detection for now and </a:t>
            </a:r>
            <a:r>
              <a:rPr lang="en-US" dirty="0" err="1"/>
              <a:t>prev</a:t>
            </a:r>
            <a:r>
              <a:rPr lang="en-US" dirty="0"/>
              <a:t> images (settings should probably be learnable)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optical flow between edges (settings should probably be learnable)</a:t>
            </a:r>
          </a:p>
          <a:p>
            <a:endParaRPr lang="en-US" dirty="0"/>
          </a:p>
          <a:p>
            <a:r>
              <a:rPr lang="en-US" dirty="0"/>
              <a:t>img4d= stack of optical flow output, where flow output is same size as copped image, stack is size </a:t>
            </a:r>
            <a:r>
              <a:rPr lang="en-US" dirty="0" err="1"/>
              <a:t>batch_size</a:t>
            </a:r>
            <a:r>
              <a:rPr lang="en-US" dirty="0"/>
              <a:t> fed to generator 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8D8F55-05C3-46AC-B084-7F5FD27A3B83}"/>
              </a:ext>
            </a:extLst>
          </p:cNvPr>
          <p:cNvSpPr txBox="1"/>
          <p:nvPr/>
        </p:nvSpPr>
        <p:spPr>
          <a:xfrm>
            <a:off x="807868" y="1880401"/>
            <a:ext cx="204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img4d=</a:t>
            </a:r>
          </a:p>
        </p:txBody>
      </p:sp>
    </p:spTree>
    <p:extLst>
      <p:ext uri="{BB962C8B-B14F-4D97-AF65-F5344CB8AC3E}">
        <p14:creationId xmlns:p14="http://schemas.microsoft.com/office/powerpoint/2010/main" val="424013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Mathews</dc:creator>
  <cp:lastModifiedBy>Albert Mathews</cp:lastModifiedBy>
  <cp:revision>8</cp:revision>
  <dcterms:created xsi:type="dcterms:W3CDTF">2019-09-16T11:34:47Z</dcterms:created>
  <dcterms:modified xsi:type="dcterms:W3CDTF">2019-09-16T12:21:05Z</dcterms:modified>
</cp:coreProperties>
</file>