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7E0889-419F-4B63-B39F-102B7E8133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21ED74-6DE2-4942-963A-694CFD6E52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169520" y="6492240"/>
            <a:ext cx="3863160" cy="22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9209160" y="6492240"/>
            <a:ext cx="2839320" cy="22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AB7397-EED3-4035-8A7C-18117E337954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609480" y="6492240"/>
            <a:ext cx="2839320" cy="22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1097280"/>
            <a:ext cx="12191760" cy="720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600" rIns="93600" tIns="-41400" bIns="-41400" anchor="ctr" anchorCtr="1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0" y="1136880"/>
            <a:ext cx="12191760" cy="36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600" rIns="93600" tIns="-48600" bIns="-48600" anchor="ctr" anchorCtr="1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12960" y="6120"/>
            <a:ext cx="672480" cy="105300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0" name=""/>
          <p:cNvSpPr/>
          <p:nvPr/>
        </p:nvSpPr>
        <p:spPr>
          <a:xfrm>
            <a:off x="11247120" y="6480"/>
            <a:ext cx="948960" cy="105300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pic>
        <p:nvPicPr>
          <p:cNvPr id="11" name="" descr=""/>
          <p:cNvPicPr/>
          <p:nvPr/>
        </p:nvPicPr>
        <p:blipFill>
          <a:blip r:embed="rId2"/>
          <a:srcRect l="0" t="0" r="75459" b="0"/>
          <a:stretch/>
        </p:blipFill>
        <p:spPr>
          <a:xfrm>
            <a:off x="11592720" y="360000"/>
            <a:ext cx="466200" cy="53892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4"/>
          </p:nvPr>
        </p:nvSpPr>
        <p:spPr>
          <a:xfrm>
            <a:off x="4169520" y="6492240"/>
            <a:ext cx="3863160" cy="22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9209160" y="6492240"/>
            <a:ext cx="2839320" cy="22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C881E8-DD43-4621-AAC4-371F22AE6258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6"/>
          </p:nvPr>
        </p:nvSpPr>
        <p:spPr>
          <a:xfrm>
            <a:off x="609480" y="6492240"/>
            <a:ext cx="2839320" cy="22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doi.org/10.1515/jogs-2022-0138" TargetMode="External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sirgas.org/pt/sirgas-realizations/sirgas-con-network/" TargetMode="External"/><Relationship Id="rId2" Type="http://schemas.openxmlformats.org/officeDocument/2006/relationships/hyperlink" Target="https://www.sirgas.org/pt/multi-year-solutions/" TargetMode="External"/><Relationship Id="rId3" Type="http://schemas.openxmlformats.org/officeDocument/2006/relationships/hyperlink" Target="https://www.sirgas.org/archive/gps/SIRGAS/SIRGAS2022/SIRGAS2022_XYZ.CRD.gz" TargetMode="External"/><Relationship Id="rId4" Type="http://schemas.openxmlformats.org/officeDocument/2006/relationships/hyperlink" Target="https://www.sirgas.org/archive/gps/SIRGAS/SIRGAS2022/SIRGAS2022_XYZ.VEL.gz" TargetMode="External"/><Relationship Id="rId5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05920" y="2382480"/>
            <a:ext cx="10013040" cy="19292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355e00"/>
                </a:solidFill>
                <a:latin typeface="Arial"/>
              </a:rPr>
              <a:t>Projeto 2</a:t>
            </a:r>
            <a:br>
              <a:rPr sz="2800"/>
            </a:br>
            <a:r>
              <a:rPr b="1" lang="pt-BR" sz="2800" spc="-1" strike="noStrike">
                <a:solidFill>
                  <a:srgbClr val="355e00"/>
                </a:solidFill>
                <a:latin typeface="Arial"/>
              </a:rPr>
              <a:t>Geopandas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983520" y="373320"/>
            <a:ext cx="10039680" cy="14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355e00"/>
                </a:solidFill>
                <a:latin typeface="Arial"/>
                <a:ea typeface="DejaVu Sans"/>
              </a:rPr>
              <a:t>Programação aplicada à engenharia cartográfica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1170360" y="4855680"/>
            <a:ext cx="9998640" cy="17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Prof. Dr. Maurício Carvalho Mathias de Paulo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Prof. Me. Raphael Luiz França Greco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2000" spc="-1" strike="noStrike">
                <a:solidFill>
                  <a:srgbClr val="355e00"/>
                </a:solidFill>
                <a:latin typeface="Arial"/>
                <a:ea typeface="DejaVu Sans"/>
              </a:rPr>
              <a:t>Rio de Janeiro-RJ, 2025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A615B6-2A57-498C-A6B1-65A0E48932BD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30" spc="-1" strike="noStrike">
                <a:solidFill>
                  <a:srgbClr val="355e00"/>
                </a:solidFill>
                <a:latin typeface="Arial"/>
              </a:rPr>
              <a:t>Objetivo</a:t>
            </a:r>
            <a:endParaRPr b="0" lang="pt-BR" sz="36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68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Objetivo: Desenvolver um software que baixe os dados do SIRGAS-Con e armazene a série temporal em um formato de geoinformação vetorial.</a:t>
            </a:r>
            <a:br>
              <a:rPr sz="2400"/>
            </a:b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Entrega: Arquivo zip do código. Carregar no Classroom.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49"/>
              </a:spcAft>
              <a:buNone/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Sugestões de inovações desejáveis: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Criar interface gráfica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Integrar em um plugin do QGIS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Permitir filtrar por data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Atualizar a posição das estações utilizando o arquivo de velocidades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FCCD24-01CD-4E35-A547-F2EC6FE6DDE8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Dados de entrada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3780000" y="1260000"/>
            <a:ext cx="4605480" cy="5265720"/>
          </a:xfrm>
          <a:prstGeom prst="rect">
            <a:avLst/>
          </a:prstGeom>
          <a:ln w="0">
            <a:noFill/>
          </a:ln>
        </p:spPr>
      </p:pic>
      <p:sp>
        <p:nvSpPr>
          <p:cNvPr id="26" name=""/>
          <p:cNvSpPr/>
          <p:nvPr/>
        </p:nvSpPr>
        <p:spPr>
          <a:xfrm>
            <a:off x="4667400" y="6526080"/>
            <a:ext cx="2892240" cy="3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Fonte:  </a:t>
            </a:r>
            <a:r>
              <a:rPr b="0" lang="pt-BR" sz="1000" spc="-1" strike="noStrike" u="sng">
                <a:solidFill>
                  <a:srgbClr val="0000ee"/>
                </a:solidFill>
                <a:uFillTx/>
                <a:latin typeface="Arial"/>
                <a:hlinkClick r:id="rId2"/>
              </a:rPr>
              <a:t>https://doi.org/10.1515/jogs-2022-0138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66302A-D2D0-4612-90CD-1A89ADCEA7F1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Dados de entrada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SIRGAS Con: </a:t>
            </a:r>
            <a:r>
              <a:rPr b="0" lang="pt-BR" sz="32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https://www.sirgas.org/pt/sirgas-realizations/sirgas-con-network/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Solução multianual (ler o que isso significa): </a:t>
            </a:r>
            <a:r>
              <a:rPr b="0" lang="pt-BR" sz="3200" spc="-1" strike="noStrike" u="sng">
                <a:solidFill>
                  <a:srgbClr val="0000ee"/>
                </a:solidFill>
                <a:uFillTx/>
                <a:latin typeface="Arial"/>
                <a:hlinkClick r:id="rId2"/>
              </a:rPr>
              <a:t>https://www.sirgas.org/pt/multi-year-solutions/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Posições de todas estações e velocidades com que elas se deslocaram no tempo.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Note que o SIRGAS registra separa as séries temporais em partes de velocidade aproximadamente constante.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Arquivos das posições: </a:t>
            </a:r>
            <a:r>
              <a:rPr b="0" lang="pt-BR" sz="3200" spc="-1" strike="noStrike" u="sng">
                <a:solidFill>
                  <a:srgbClr val="0000ee"/>
                </a:solidFill>
                <a:uFillTx/>
                <a:latin typeface="Arial"/>
                <a:hlinkClick r:id="rId3"/>
              </a:rPr>
              <a:t>https://www.sirgas.org/archive/gps/SIRGAS/SIRGAS2022/SIRGAS2022_XYZ.CRD.gz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Arquivo das velocidades (opcional): </a:t>
            </a:r>
            <a:r>
              <a:rPr b="0" lang="pt-BR" sz="3200" spc="-1" strike="noStrike" u="sng">
                <a:solidFill>
                  <a:srgbClr val="0000ee"/>
                </a:solidFill>
                <a:uFillTx/>
                <a:latin typeface="Arial"/>
                <a:hlinkClick r:id="rId4"/>
              </a:rPr>
              <a:t>https://www.sirgas.org/archive/gps/SIRGAS/SIRGAS2022/SIRGAS2022_XYZ.VEL.gz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C63F5E-B233-40A2-8D79-27AF5477D808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30" spc="-1" strike="noStrike">
                <a:solidFill>
                  <a:srgbClr val="355e00"/>
                </a:solidFill>
                <a:latin typeface="Arial"/>
              </a:rPr>
              <a:t>Fluxogramas</a:t>
            </a:r>
            <a:endParaRPr b="0" lang="pt-BR" sz="363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4662000" y="1789920"/>
            <a:ext cx="3078000" cy="4510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580094-543E-429C-89D3-07AF3D9FEF61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30" spc="-1" strike="noStrike">
                <a:solidFill>
                  <a:srgbClr val="355e00"/>
                </a:solidFill>
                <a:latin typeface="Arial"/>
              </a:rPr>
              <a:t>Fluxograma do mundo real</a:t>
            </a:r>
            <a:br>
              <a:rPr sz="3630"/>
            </a:br>
            <a:r>
              <a:rPr b="0" lang="pt-BR" sz="3630" spc="-1" strike="noStrike">
                <a:solidFill>
                  <a:srgbClr val="355e00"/>
                </a:solidFill>
                <a:latin typeface="Arial"/>
              </a:rPr>
              <a:t>(como seria se fosse um projeto sério)</a:t>
            </a:r>
            <a:endParaRPr b="0" lang="pt-BR" sz="363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1"/>
          <a:stretch/>
        </p:blipFill>
        <p:spPr>
          <a:xfrm>
            <a:off x="3809880" y="1542960"/>
            <a:ext cx="4686120" cy="3828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82C4C4-A2CA-4182-ABA0-127DF85B0D7E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30" spc="-1" strike="noStrike">
                <a:solidFill>
                  <a:srgbClr val="355e00"/>
                </a:solidFill>
                <a:latin typeface="Arial"/>
              </a:rPr>
              <a:t>Kanban</a:t>
            </a:r>
            <a:endParaRPr b="0" lang="pt-BR" sz="36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3780000" y="1620000"/>
            <a:ext cx="360" cy="48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35" name=""/>
          <p:cNvSpPr/>
          <p:nvPr/>
        </p:nvSpPr>
        <p:spPr>
          <a:xfrm>
            <a:off x="8100000" y="1620000"/>
            <a:ext cx="360" cy="48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36" name=""/>
          <p:cNvSpPr/>
          <p:nvPr/>
        </p:nvSpPr>
        <p:spPr>
          <a:xfrm>
            <a:off x="900000" y="1440000"/>
            <a:ext cx="161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fazer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5040000" y="1440000"/>
            <a:ext cx="161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Fazendo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>
            <a:off x="8820000" y="1440000"/>
            <a:ext cx="161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Feitos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181ECA-A8B7-4938-9613-B7A4ED8DFB0F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4893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2015-04-30T10:55:49Z</dcterms:created>
  <dc:creator/>
  <dc:description/>
  <dc:language>pt-BR</dc:language>
  <cp:lastModifiedBy/>
  <dcterms:modified xsi:type="dcterms:W3CDTF">2025-03-19T10:08:12Z</dcterms:modified>
  <cp:revision>763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