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7E0889-419F-4B63-B39F-102B7E8133C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21ED74-6DE2-4942-963A-694CFD6E52A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AB7397-EED3-4035-8A7C-18117E33795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1400" rIns="93600" bIns="-414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8" name="Conector reto 7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8600" rIns="93600" bIns="-486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0" y="6120"/>
            <a:ext cx="67248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247120" y="6480"/>
            <a:ext cx="94896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rcRect r="75459"/>
          <a:stretch/>
        </p:blipFill>
        <p:spPr>
          <a:xfrm>
            <a:off x="11592720" y="360000"/>
            <a:ext cx="466200" cy="538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3C881E8-DD43-4621-AAC4-371F22AE625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jogs-2022-01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rgas.org/pt/multi-year-solutions/" TargetMode="External"/><Relationship Id="rId2" Type="http://schemas.openxmlformats.org/officeDocument/2006/relationships/hyperlink" Target="https://www.sirgas.org/pt/sirgas-realizations/sirgas-con-net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rgas.org/archive/gps/SIRGAS/SIRGAS2022/SIRGAS2022_XYZ.VEL.gz" TargetMode="External"/><Relationship Id="rId4" Type="http://schemas.openxmlformats.org/officeDocument/2006/relationships/hyperlink" Target="https://www.sirgas.org/archive/gps/SIRGAS/SIRGAS2022/SIRGAS2022_XYZ.CRD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040" cy="19292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Geopandas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3520" y="373320"/>
            <a:ext cx="10039680" cy="14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70360" y="4855680"/>
            <a:ext cx="9998640" cy="17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000" b="0" strike="noStrike" spc="-1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A615B6-2A57-498C-A6B1-65A0E48932B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Objetivo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410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Objetivo: Desenvolver um software que baixe os dados do SIRGAS-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e armazene a série temporal em um formato de geoinformação vetorial.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Entrega: Arquivo zip do código. Carregar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Classroom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Sugestões de inovações desejáveis: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Criar interface gráfica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Integrar em um plugin do QGIS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Permitir filtrar por data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FCCD24-01CD-4E35-A547-F2EC6FE6DDE8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pic>
        <p:nvPicPr>
          <p:cNvPr id="25" name="Imagem 24"/>
          <p:cNvPicPr/>
          <p:nvPr/>
        </p:nvPicPr>
        <p:blipFill>
          <a:blip r:embed="rId2"/>
          <a:stretch/>
        </p:blipFill>
        <p:spPr>
          <a:xfrm>
            <a:off x="3780000" y="1260000"/>
            <a:ext cx="4605480" cy="5265720"/>
          </a:xfrm>
          <a:prstGeom prst="rect">
            <a:avLst/>
          </a:prstGeom>
          <a:ln w="0">
            <a:noFill/>
          </a:ln>
        </p:spPr>
      </p:pic>
      <p:sp>
        <p:nvSpPr>
          <p:cNvPr id="26" name="Retângulo 25"/>
          <p:cNvSpPr/>
          <p:nvPr/>
        </p:nvSpPr>
        <p:spPr>
          <a:xfrm>
            <a:off x="4667400" y="6526080"/>
            <a:ext cx="28922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Fonte:  </a:t>
            </a:r>
            <a:r>
              <a:rPr lang="pt-BR" sz="1000" b="0" u="sng" strike="noStrike" spc="-1">
                <a:solidFill>
                  <a:srgbClr val="0000EE"/>
                </a:solidFill>
                <a:uFillTx/>
                <a:latin typeface="Arial"/>
                <a:hlinkClick r:id="rId3"/>
              </a:rPr>
              <a:t>https://doi.org/10.1515/jogs-2022-0138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66302A-D2D0-4612-90CD-1A89ADCEA7F1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9166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SIRGAS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https://www.sirgas.org/pt/sirgas-realizations/sirgas-con-network/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https://www.sirgas.org/pt/multi-year-solutions/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https://www.sirgas.org/archive/gps/SIRGAS/SIRGAS2022/SIRGAS2022_XYZ.CRD.gz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5"/>
              </a:rPr>
              <a:t>https://www.sirgas.org/archive/gps/SIRGAS/SIRGAS2022/SIRGAS2022_XYZ.VEL.gz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63F5E-B233-40A2-8D79-27AF5477D808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Fluxogramas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Imagem 29"/>
          <p:cNvPicPr/>
          <p:nvPr/>
        </p:nvPicPr>
        <p:blipFill>
          <a:blip r:embed="rId2"/>
          <a:stretch/>
        </p:blipFill>
        <p:spPr>
          <a:xfrm>
            <a:off x="4662000" y="1789920"/>
            <a:ext cx="3078000" cy="451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580094-543E-429C-89D3-07AF3D9FEF61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3809880" y="1542960"/>
            <a:ext cx="4686120" cy="382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82C4C4-A2CA-4182-ABA0-127DF85B0D7E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Kanban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onector reto 33"/>
          <p:cNvSpPr/>
          <p:nvPr/>
        </p:nvSpPr>
        <p:spPr>
          <a:xfrm>
            <a:off x="2799096" y="1641275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5" name="Conector reto 34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0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5676608" y="1400123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82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181ECA-A8B7-4938-9613-B7A4ED8DFB0F}" type="slidenum">
              <a:rPr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F55D4-C802-1CEC-6041-BD98EAB6EA04}"/>
              </a:ext>
            </a:extLst>
          </p:cNvPr>
          <p:cNvSpPr txBox="1"/>
          <p:nvPr/>
        </p:nvSpPr>
        <p:spPr>
          <a:xfrm>
            <a:off x="5329397" y="179892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noProof="0" dirty="0"/>
              <a:t>Classe de baixar Sirgas os arquivos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239299-E305-2058-A50C-6B192B988541}"/>
              </a:ext>
            </a:extLst>
          </p:cNvPr>
          <p:cNvSpPr txBox="1"/>
          <p:nvPr/>
        </p:nvSpPr>
        <p:spPr>
          <a:xfrm>
            <a:off x="5350248" y="390506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en-US" dirty="0"/>
              <a:t>Desenhar interface gr</a:t>
            </a:r>
            <a:r>
              <a:rPr lang="pt-BR" dirty="0"/>
              <a:t>áfica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ABBE4-D3E1-580B-2320-1F4D5FD7E9D0}"/>
              </a:ext>
            </a:extLst>
          </p:cNvPr>
          <p:cNvSpPr txBox="1"/>
          <p:nvPr/>
        </p:nvSpPr>
        <p:spPr>
          <a:xfrm>
            <a:off x="5370568" y="4681131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Desenvolver código para interface gráfica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DF2F1E-2CED-80E8-EA8D-67C513C406ED}"/>
              </a:ext>
            </a:extLst>
          </p:cNvPr>
          <p:cNvSpPr txBox="1"/>
          <p:nvPr/>
        </p:nvSpPr>
        <p:spPr>
          <a:xfrm>
            <a:off x="3033048" y="179892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Montar aplicação do zero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E82B8F-5772-EA5F-3275-ABB1901B700D}"/>
              </a:ext>
            </a:extLst>
          </p:cNvPr>
          <p:cNvSpPr txBox="1"/>
          <p:nvPr/>
        </p:nvSpPr>
        <p:spPr>
          <a:xfrm>
            <a:off x="5329397" y="285199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Representar os dados como geodataframe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1613B6-6101-6AFA-114F-92536A3A63B6}"/>
              </a:ext>
            </a:extLst>
          </p:cNvPr>
          <p:cNvSpPr txBox="1"/>
          <p:nvPr/>
        </p:nvSpPr>
        <p:spPr>
          <a:xfrm>
            <a:off x="3033048" y="285199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Integrar interface no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5690</TotalTime>
  <Words>292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</vt:lpstr>
      <vt:lpstr>Office</vt:lpstr>
      <vt:lpstr>Projeto 2 Geopandas</vt:lpstr>
      <vt:lpstr>Objetivo</vt:lpstr>
      <vt:lpstr>Dados de entrada</vt:lpstr>
      <vt:lpstr>Dados de entrada</vt:lpstr>
      <vt:lpstr>Fluxogramas</vt:lpstr>
      <vt:lpstr>Fluxograma do mundo real (como seria se fosse um projeto sério)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1T Albeny (ICA)</cp:lastModifiedBy>
  <cp:revision>766</cp:revision>
  <dcterms:created xsi:type="dcterms:W3CDTF">2015-04-30T10:55:49Z</dcterms:created>
  <dcterms:modified xsi:type="dcterms:W3CDTF">2025-04-04T10:11:31Z</dcterms:modified>
  <dc:language>pt-BR</dc:language>
</cp:coreProperties>
</file>