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89" r:id="rId4"/>
    <p:sldId id="260" r:id="rId5"/>
    <p:sldId id="315" r:id="rId6"/>
    <p:sldId id="330" r:id="rId7"/>
    <p:sldId id="263" r:id="rId8"/>
    <p:sldId id="331" r:id="rId9"/>
    <p:sldId id="332" r:id="rId10"/>
    <p:sldId id="333" r:id="rId11"/>
    <p:sldId id="334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066E3-52B3-4CC6-BE40-AE130A68E89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26E21B8-4176-45FD-8ACC-954D2F6C583E}">
      <dgm:prSet phldrT="[Texto]" custT="1"/>
      <dgm:spPr/>
      <dgm:t>
        <a:bodyPr/>
        <a:lstStyle/>
        <a:p>
          <a:r>
            <a:rPr lang="es-ES" sz="2000" b="1" dirty="0"/>
            <a:t>Competencia general </a:t>
          </a:r>
        </a:p>
        <a:p>
          <a:r>
            <a:rPr lang="es-ES" sz="2000" b="1" dirty="0"/>
            <a:t>del ciclo de FP</a:t>
          </a:r>
        </a:p>
      </dgm:t>
    </dgm:pt>
    <dgm:pt modelId="{319B4D39-6717-4A67-A5C7-E53E46AC3BD6}" type="parTrans" cxnId="{6A5BCC4B-48F8-4B96-AFEA-E882A6EC63E4}">
      <dgm:prSet/>
      <dgm:spPr/>
      <dgm:t>
        <a:bodyPr/>
        <a:lstStyle/>
        <a:p>
          <a:endParaRPr lang="es-ES"/>
        </a:p>
      </dgm:t>
    </dgm:pt>
    <dgm:pt modelId="{909493CC-E6DB-48D7-B10E-A35C35360960}" type="sibTrans" cxnId="{6A5BCC4B-48F8-4B96-AFEA-E882A6EC63E4}">
      <dgm:prSet/>
      <dgm:spPr/>
      <dgm:t>
        <a:bodyPr/>
        <a:lstStyle/>
        <a:p>
          <a:endParaRPr lang="es-ES"/>
        </a:p>
      </dgm:t>
    </dgm:pt>
    <dgm:pt modelId="{200AC79B-19A4-400C-A0F0-5CC9CD49D426}">
      <dgm:prSet phldrT="[Texto]" custT="1"/>
      <dgm:spPr/>
      <dgm:t>
        <a:bodyPr/>
        <a:lstStyle/>
        <a:p>
          <a:pPr algn="l"/>
          <a:r>
            <a:rPr lang="es-ES_tradnl" sz="1600" b="1" dirty="0"/>
            <a:t>Resumen de lo que aprenderás en el ciclo</a:t>
          </a:r>
          <a:endParaRPr lang="es-ES" sz="1600" b="1" dirty="0"/>
        </a:p>
      </dgm:t>
    </dgm:pt>
    <dgm:pt modelId="{26515BD9-9811-4811-9454-E4637FBBC26C}" type="parTrans" cxnId="{72AF464C-786C-424D-A223-4417CD0E49C0}">
      <dgm:prSet/>
      <dgm:spPr/>
      <dgm:t>
        <a:bodyPr/>
        <a:lstStyle/>
        <a:p>
          <a:endParaRPr lang="es-ES"/>
        </a:p>
      </dgm:t>
    </dgm:pt>
    <dgm:pt modelId="{7E9D88DF-218E-4E23-AB08-6B2285372F2F}" type="sibTrans" cxnId="{72AF464C-786C-424D-A223-4417CD0E49C0}">
      <dgm:prSet/>
      <dgm:spPr/>
      <dgm:t>
        <a:bodyPr/>
        <a:lstStyle/>
        <a:p>
          <a:endParaRPr lang="es-ES"/>
        </a:p>
      </dgm:t>
    </dgm:pt>
    <dgm:pt modelId="{4EC2CE54-D956-47B0-8509-34F8CCC9A398}">
      <dgm:prSet phldrT="[Texto]" custT="1"/>
      <dgm:spPr/>
      <dgm:t>
        <a:bodyPr/>
        <a:lstStyle/>
        <a:p>
          <a:pPr algn="l"/>
          <a:r>
            <a:rPr lang="es-ES" sz="1600" b="1" baseline="0" dirty="0"/>
            <a:t> Las actividades </a:t>
          </a:r>
          <a:r>
            <a:rPr lang="es-ES" sz="1600" b="0" baseline="0" dirty="0"/>
            <a:t>(qué hacer)</a:t>
          </a:r>
          <a:endParaRPr lang="es-ES" sz="1600" b="0" dirty="0"/>
        </a:p>
      </dgm:t>
    </dgm:pt>
    <dgm:pt modelId="{14A9E39E-04DC-41E1-B3D8-193568154468}" type="parTrans" cxnId="{B269850F-1EB0-4D57-BD17-61A027D5B158}">
      <dgm:prSet/>
      <dgm:spPr/>
      <dgm:t>
        <a:bodyPr/>
        <a:lstStyle/>
        <a:p>
          <a:endParaRPr lang="es-ES"/>
        </a:p>
      </dgm:t>
    </dgm:pt>
    <dgm:pt modelId="{1F3991BF-C62F-4CFB-90C9-8BEAF0B4AA83}" type="sibTrans" cxnId="{B269850F-1EB0-4D57-BD17-61A027D5B158}">
      <dgm:prSet/>
      <dgm:spPr/>
      <dgm:t>
        <a:bodyPr/>
        <a:lstStyle/>
        <a:p>
          <a:endParaRPr lang="es-ES"/>
        </a:p>
      </dgm:t>
    </dgm:pt>
    <dgm:pt modelId="{CC5E2B54-4342-426D-B6FC-C22F155D4574}">
      <dgm:prSet phldrT="[Texto]" custT="1"/>
      <dgm:spPr/>
      <dgm:t>
        <a:bodyPr/>
        <a:lstStyle/>
        <a:p>
          <a:pPr algn="l"/>
          <a:r>
            <a:rPr lang="es-ES_tradnl" sz="1600" b="1" dirty="0"/>
            <a:t>Las condiciones o formas</a:t>
          </a:r>
          <a:r>
            <a:rPr lang="es-ES_tradnl" sz="1600" b="0" dirty="0"/>
            <a:t> de realizarlas</a:t>
          </a:r>
          <a:r>
            <a:rPr lang="es-ES_tradnl" sz="1600" b="1" dirty="0"/>
            <a:t> </a:t>
          </a:r>
          <a:r>
            <a:rPr lang="es-ES_tradnl" sz="1600" b="0" dirty="0"/>
            <a:t>(cómo hacerlas)</a:t>
          </a:r>
          <a:endParaRPr lang="es-ES" sz="1600" b="1" dirty="0"/>
        </a:p>
      </dgm:t>
    </dgm:pt>
    <dgm:pt modelId="{C783474F-AC7B-4625-A760-B30C06FAFD26}" type="parTrans" cxnId="{F928E24E-4334-4163-8B89-BEBEC924BA3E}">
      <dgm:prSet/>
      <dgm:spPr/>
      <dgm:t>
        <a:bodyPr/>
        <a:lstStyle/>
        <a:p>
          <a:endParaRPr lang="es-ES"/>
        </a:p>
      </dgm:t>
    </dgm:pt>
    <dgm:pt modelId="{8C88B333-A2BE-4F36-9A4B-893345613055}" type="sibTrans" cxnId="{F928E24E-4334-4163-8B89-BEBEC924BA3E}">
      <dgm:prSet/>
      <dgm:spPr/>
      <dgm:t>
        <a:bodyPr/>
        <a:lstStyle/>
        <a:p>
          <a:endParaRPr lang="es-ES"/>
        </a:p>
      </dgm:t>
    </dgm:pt>
    <dgm:pt modelId="{F6FE6C27-6343-4585-8D36-540B990C2152}" type="pres">
      <dgm:prSet presAssocID="{89B066E3-52B3-4CC6-BE40-AE130A68E89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A2613A-8F6C-4406-B69A-20A828EEFDFD}" type="pres">
      <dgm:prSet presAssocID="{626E21B8-4176-45FD-8ACC-954D2F6C583E}" presName="root" presStyleCnt="0"/>
      <dgm:spPr/>
    </dgm:pt>
    <dgm:pt modelId="{7CCB445A-766D-495F-9999-3805E052BA32}" type="pres">
      <dgm:prSet presAssocID="{626E21B8-4176-45FD-8ACC-954D2F6C583E}" presName="rootComposite" presStyleCnt="0"/>
      <dgm:spPr/>
    </dgm:pt>
    <dgm:pt modelId="{4E7DC74A-20BF-440D-BEC4-42C9FA00D644}" type="pres">
      <dgm:prSet presAssocID="{626E21B8-4176-45FD-8ACC-954D2F6C583E}" presName="rootText" presStyleLbl="node1" presStyleIdx="0" presStyleCnt="1" custScaleX="1920750" custScaleY="856736" custLinFactY="-100000" custLinFactNeighborX="-895" custLinFactNeighborY="-171888"/>
      <dgm:spPr/>
    </dgm:pt>
    <dgm:pt modelId="{B44212A4-603A-4F46-AE20-01C0DFCEE5B6}" type="pres">
      <dgm:prSet presAssocID="{626E21B8-4176-45FD-8ACC-954D2F6C583E}" presName="rootConnector" presStyleLbl="node1" presStyleIdx="0" presStyleCnt="1"/>
      <dgm:spPr/>
    </dgm:pt>
    <dgm:pt modelId="{6745AE42-0EB1-47B3-A6EA-5FC258945EB1}" type="pres">
      <dgm:prSet presAssocID="{626E21B8-4176-45FD-8ACC-954D2F6C583E}" presName="childShape" presStyleCnt="0"/>
      <dgm:spPr/>
    </dgm:pt>
    <dgm:pt modelId="{532BD660-D240-41E9-92C4-C0D485EBBD24}" type="pres">
      <dgm:prSet presAssocID="{26515BD9-9811-4811-9454-E4637FBBC26C}" presName="Name13" presStyleLbl="parChTrans1D2" presStyleIdx="0" presStyleCnt="3"/>
      <dgm:spPr/>
    </dgm:pt>
    <dgm:pt modelId="{21233F05-6FBA-46DF-B10B-C0685C332429}" type="pres">
      <dgm:prSet presAssocID="{200AC79B-19A4-400C-A0F0-5CC9CD49D426}" presName="childText" presStyleLbl="bgAcc1" presStyleIdx="0" presStyleCnt="3" custScaleX="2000000" custScaleY="673059" custLinFactX="-44026" custLinFactNeighborX="-100000" custLinFactNeighborY="-2094">
        <dgm:presLayoutVars>
          <dgm:bulletEnabled val="1"/>
        </dgm:presLayoutVars>
      </dgm:prSet>
      <dgm:spPr/>
    </dgm:pt>
    <dgm:pt modelId="{9BCCD9EE-74EF-475F-AFFA-A751EE6BAB27}" type="pres">
      <dgm:prSet presAssocID="{14A9E39E-04DC-41E1-B3D8-193568154468}" presName="Name13" presStyleLbl="parChTrans1D2" presStyleIdx="1" presStyleCnt="3"/>
      <dgm:spPr/>
    </dgm:pt>
    <dgm:pt modelId="{79C61B5C-54ED-46A5-87E2-039B193425B3}" type="pres">
      <dgm:prSet presAssocID="{4EC2CE54-D956-47B0-8509-34F8CCC9A398}" presName="childText" presStyleLbl="bgAcc1" presStyleIdx="1" presStyleCnt="3" custScaleX="1986253" custScaleY="432106" custLinFactX="-14151" custLinFactNeighborX="-100000" custLinFactNeighborY="59595">
        <dgm:presLayoutVars>
          <dgm:bulletEnabled val="1"/>
        </dgm:presLayoutVars>
      </dgm:prSet>
      <dgm:spPr/>
    </dgm:pt>
    <dgm:pt modelId="{E466A9B4-66C4-48C6-BC4D-EE5755163156}" type="pres">
      <dgm:prSet presAssocID="{C783474F-AC7B-4625-A760-B30C06FAFD26}" presName="Name13" presStyleLbl="parChTrans1D2" presStyleIdx="2" presStyleCnt="3"/>
      <dgm:spPr/>
    </dgm:pt>
    <dgm:pt modelId="{0AA52DCC-5B21-4DA6-9134-B5C68DFEDC78}" type="pres">
      <dgm:prSet presAssocID="{CC5E2B54-4342-426D-B6FC-C22F155D4574}" presName="childText" presStyleLbl="bgAcc1" presStyleIdx="2" presStyleCnt="3" custScaleX="2000000" custScaleY="878549" custLinFactX="-14151" custLinFactY="8363" custLinFactNeighborX="-100000" custLinFactNeighborY="100000">
        <dgm:presLayoutVars>
          <dgm:bulletEnabled val="1"/>
        </dgm:presLayoutVars>
      </dgm:prSet>
      <dgm:spPr/>
    </dgm:pt>
  </dgm:ptLst>
  <dgm:cxnLst>
    <dgm:cxn modelId="{7DA2C609-83D3-4FF9-B3D0-9816D7506767}" type="presOf" srcId="{C783474F-AC7B-4625-A760-B30C06FAFD26}" destId="{E466A9B4-66C4-48C6-BC4D-EE5755163156}" srcOrd="0" destOrd="0" presId="urn:microsoft.com/office/officeart/2005/8/layout/hierarchy3"/>
    <dgm:cxn modelId="{03F7290C-13CF-4D65-AE02-D08009FCE569}" type="presOf" srcId="{200AC79B-19A4-400C-A0F0-5CC9CD49D426}" destId="{21233F05-6FBA-46DF-B10B-C0685C332429}" srcOrd="0" destOrd="0" presId="urn:microsoft.com/office/officeart/2005/8/layout/hierarchy3"/>
    <dgm:cxn modelId="{B269850F-1EB0-4D57-BD17-61A027D5B158}" srcId="{626E21B8-4176-45FD-8ACC-954D2F6C583E}" destId="{4EC2CE54-D956-47B0-8509-34F8CCC9A398}" srcOrd="1" destOrd="0" parTransId="{14A9E39E-04DC-41E1-B3D8-193568154468}" sibTransId="{1F3991BF-C62F-4CFB-90C9-8BEAF0B4AA83}"/>
    <dgm:cxn modelId="{CE1B6519-4B7C-4231-B2B5-7645D3481DA7}" type="presOf" srcId="{14A9E39E-04DC-41E1-B3D8-193568154468}" destId="{9BCCD9EE-74EF-475F-AFFA-A751EE6BAB27}" srcOrd="0" destOrd="0" presId="urn:microsoft.com/office/officeart/2005/8/layout/hierarchy3"/>
    <dgm:cxn modelId="{662C6631-75E5-4EB3-B1EA-C4C89A7F74DE}" type="presOf" srcId="{CC5E2B54-4342-426D-B6FC-C22F155D4574}" destId="{0AA52DCC-5B21-4DA6-9134-B5C68DFEDC78}" srcOrd="0" destOrd="0" presId="urn:microsoft.com/office/officeart/2005/8/layout/hierarchy3"/>
    <dgm:cxn modelId="{4A17B448-1DB4-47CA-8853-17C766AE4917}" type="presOf" srcId="{26515BD9-9811-4811-9454-E4637FBBC26C}" destId="{532BD660-D240-41E9-92C4-C0D485EBBD24}" srcOrd="0" destOrd="0" presId="urn:microsoft.com/office/officeart/2005/8/layout/hierarchy3"/>
    <dgm:cxn modelId="{6A5BCC4B-48F8-4B96-AFEA-E882A6EC63E4}" srcId="{89B066E3-52B3-4CC6-BE40-AE130A68E89E}" destId="{626E21B8-4176-45FD-8ACC-954D2F6C583E}" srcOrd="0" destOrd="0" parTransId="{319B4D39-6717-4A67-A5C7-E53E46AC3BD6}" sibTransId="{909493CC-E6DB-48D7-B10E-A35C35360960}"/>
    <dgm:cxn modelId="{72AF464C-786C-424D-A223-4417CD0E49C0}" srcId="{626E21B8-4176-45FD-8ACC-954D2F6C583E}" destId="{200AC79B-19A4-400C-A0F0-5CC9CD49D426}" srcOrd="0" destOrd="0" parTransId="{26515BD9-9811-4811-9454-E4637FBBC26C}" sibTransId="{7E9D88DF-218E-4E23-AB08-6B2285372F2F}"/>
    <dgm:cxn modelId="{8F90714D-F49E-4C05-ABE2-353C09D8F4A5}" type="presOf" srcId="{626E21B8-4176-45FD-8ACC-954D2F6C583E}" destId="{B44212A4-603A-4F46-AE20-01C0DFCEE5B6}" srcOrd="1" destOrd="0" presId="urn:microsoft.com/office/officeart/2005/8/layout/hierarchy3"/>
    <dgm:cxn modelId="{F928E24E-4334-4163-8B89-BEBEC924BA3E}" srcId="{626E21B8-4176-45FD-8ACC-954D2F6C583E}" destId="{CC5E2B54-4342-426D-B6FC-C22F155D4574}" srcOrd="2" destOrd="0" parTransId="{C783474F-AC7B-4625-A760-B30C06FAFD26}" sibTransId="{8C88B333-A2BE-4F36-9A4B-893345613055}"/>
    <dgm:cxn modelId="{D55726C7-98CF-47B3-9F05-0E91B1ABA650}" type="presOf" srcId="{626E21B8-4176-45FD-8ACC-954D2F6C583E}" destId="{4E7DC74A-20BF-440D-BEC4-42C9FA00D644}" srcOrd="0" destOrd="0" presId="urn:microsoft.com/office/officeart/2005/8/layout/hierarchy3"/>
    <dgm:cxn modelId="{082E0DE7-B9C6-41F3-9D12-57A86DEA9B9E}" type="presOf" srcId="{89B066E3-52B3-4CC6-BE40-AE130A68E89E}" destId="{F6FE6C27-6343-4585-8D36-540B990C2152}" srcOrd="0" destOrd="0" presId="urn:microsoft.com/office/officeart/2005/8/layout/hierarchy3"/>
    <dgm:cxn modelId="{477A0EEE-900A-40F1-9B3B-AAAAE7CC6AF5}" type="presOf" srcId="{4EC2CE54-D956-47B0-8509-34F8CCC9A398}" destId="{79C61B5C-54ED-46A5-87E2-039B193425B3}" srcOrd="0" destOrd="0" presId="urn:microsoft.com/office/officeart/2005/8/layout/hierarchy3"/>
    <dgm:cxn modelId="{F5FDF971-743A-41F3-AE46-789AAD031D8E}" type="presParOf" srcId="{F6FE6C27-6343-4585-8D36-540B990C2152}" destId="{CDA2613A-8F6C-4406-B69A-20A828EEFDFD}" srcOrd="0" destOrd="0" presId="urn:microsoft.com/office/officeart/2005/8/layout/hierarchy3"/>
    <dgm:cxn modelId="{3A072846-A19F-4CB1-AEE4-4771F1F8DDE0}" type="presParOf" srcId="{CDA2613A-8F6C-4406-B69A-20A828EEFDFD}" destId="{7CCB445A-766D-495F-9999-3805E052BA32}" srcOrd="0" destOrd="0" presId="urn:microsoft.com/office/officeart/2005/8/layout/hierarchy3"/>
    <dgm:cxn modelId="{288CD5D8-6A94-4BD4-B0EA-004F2850C4E2}" type="presParOf" srcId="{7CCB445A-766D-495F-9999-3805E052BA32}" destId="{4E7DC74A-20BF-440D-BEC4-42C9FA00D644}" srcOrd="0" destOrd="0" presId="urn:microsoft.com/office/officeart/2005/8/layout/hierarchy3"/>
    <dgm:cxn modelId="{554108BD-BD02-42F0-8B84-629B4DF5F6CE}" type="presParOf" srcId="{7CCB445A-766D-495F-9999-3805E052BA32}" destId="{B44212A4-603A-4F46-AE20-01C0DFCEE5B6}" srcOrd="1" destOrd="0" presId="urn:microsoft.com/office/officeart/2005/8/layout/hierarchy3"/>
    <dgm:cxn modelId="{C67CC02C-A765-4562-A684-6B9B1D60C249}" type="presParOf" srcId="{CDA2613A-8F6C-4406-B69A-20A828EEFDFD}" destId="{6745AE42-0EB1-47B3-A6EA-5FC258945EB1}" srcOrd="1" destOrd="0" presId="urn:microsoft.com/office/officeart/2005/8/layout/hierarchy3"/>
    <dgm:cxn modelId="{EC4DA16C-76DD-4577-B86E-02EA55457558}" type="presParOf" srcId="{6745AE42-0EB1-47B3-A6EA-5FC258945EB1}" destId="{532BD660-D240-41E9-92C4-C0D485EBBD24}" srcOrd="0" destOrd="0" presId="urn:microsoft.com/office/officeart/2005/8/layout/hierarchy3"/>
    <dgm:cxn modelId="{A0D53B79-4746-43D3-9017-E6145D1D935F}" type="presParOf" srcId="{6745AE42-0EB1-47B3-A6EA-5FC258945EB1}" destId="{21233F05-6FBA-46DF-B10B-C0685C332429}" srcOrd="1" destOrd="0" presId="urn:microsoft.com/office/officeart/2005/8/layout/hierarchy3"/>
    <dgm:cxn modelId="{C9C919B0-6FC0-4BC9-BF81-C90B775C8E37}" type="presParOf" srcId="{6745AE42-0EB1-47B3-A6EA-5FC258945EB1}" destId="{9BCCD9EE-74EF-475F-AFFA-A751EE6BAB27}" srcOrd="2" destOrd="0" presId="urn:microsoft.com/office/officeart/2005/8/layout/hierarchy3"/>
    <dgm:cxn modelId="{7C57F48B-2391-4897-96E6-18D37F6DBBC1}" type="presParOf" srcId="{6745AE42-0EB1-47B3-A6EA-5FC258945EB1}" destId="{79C61B5C-54ED-46A5-87E2-039B193425B3}" srcOrd="3" destOrd="0" presId="urn:microsoft.com/office/officeart/2005/8/layout/hierarchy3"/>
    <dgm:cxn modelId="{4EB82B60-BD51-4BA8-A45B-D46DDA587BBD}" type="presParOf" srcId="{6745AE42-0EB1-47B3-A6EA-5FC258945EB1}" destId="{E466A9B4-66C4-48C6-BC4D-EE5755163156}" srcOrd="4" destOrd="0" presId="urn:microsoft.com/office/officeart/2005/8/layout/hierarchy3"/>
    <dgm:cxn modelId="{55A02BD5-3181-4AF7-9557-9423A02F4A6E}" type="presParOf" srcId="{6745AE42-0EB1-47B3-A6EA-5FC258945EB1}" destId="{0AA52DCC-5B21-4DA6-9134-B5C68DFEDC78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CBAE47-7859-40E8-8C4E-821C6726CE1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6F1F963-3E41-4F53-9578-7BA0FE78595F}">
      <dgm:prSet phldrT="[Texto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s-ES" sz="2000" b="1" dirty="0"/>
            <a:t>Título de FP</a:t>
          </a:r>
        </a:p>
      </dgm:t>
    </dgm:pt>
    <dgm:pt modelId="{1E50C94F-D434-4144-9799-E9596665AE43}" type="parTrans" cxnId="{8F401CFA-C194-4FCE-A046-C05FFA9FF392}">
      <dgm:prSet/>
      <dgm:spPr/>
      <dgm:t>
        <a:bodyPr/>
        <a:lstStyle/>
        <a:p>
          <a:endParaRPr lang="es-ES"/>
        </a:p>
      </dgm:t>
    </dgm:pt>
    <dgm:pt modelId="{E4B94645-EFEE-4BBA-BFF1-47E5135AE5F7}" type="sibTrans" cxnId="{8F401CFA-C194-4FCE-A046-C05FFA9FF392}">
      <dgm:prSet/>
      <dgm:spPr/>
      <dgm:t>
        <a:bodyPr/>
        <a:lstStyle/>
        <a:p>
          <a:endParaRPr lang="es-ES"/>
        </a:p>
      </dgm:t>
    </dgm:pt>
    <dgm:pt modelId="{D590429B-1AA8-4F29-820D-5DAF125CFD8A}">
      <dgm:prSet phldrT="[Texto]" custT="1"/>
      <dgm:spPr/>
      <dgm:t>
        <a:bodyPr/>
        <a:lstStyle/>
        <a:p>
          <a:pPr algn="l"/>
          <a:r>
            <a:rPr lang="es-ES" sz="2000" dirty="0"/>
            <a:t>A) Competencia general del ciclo</a:t>
          </a:r>
        </a:p>
        <a:p>
          <a:pPr algn="l"/>
          <a:r>
            <a:rPr lang="es-ES" sz="2000" dirty="0"/>
            <a:t>B) Competencias profesionales, personales y sociales</a:t>
          </a:r>
        </a:p>
      </dgm:t>
    </dgm:pt>
    <dgm:pt modelId="{F3EF61D8-0873-4A99-BBEE-F855DF130BBF}" type="parTrans" cxnId="{B6C5210F-15ED-4659-A5B5-FF6419817E94}">
      <dgm:prSet/>
      <dgm:spPr/>
      <dgm:t>
        <a:bodyPr/>
        <a:lstStyle/>
        <a:p>
          <a:endParaRPr lang="es-ES" dirty="0"/>
        </a:p>
      </dgm:t>
    </dgm:pt>
    <dgm:pt modelId="{A7B010C8-CADF-49FC-828D-F33D9882D5A5}" type="sibTrans" cxnId="{B6C5210F-15ED-4659-A5B5-FF6419817E94}">
      <dgm:prSet/>
      <dgm:spPr/>
      <dgm:t>
        <a:bodyPr/>
        <a:lstStyle/>
        <a:p>
          <a:endParaRPr lang="es-ES"/>
        </a:p>
      </dgm:t>
    </dgm:pt>
    <dgm:pt modelId="{15D1C896-3542-48FC-B7B2-443915C72D10}" type="pres">
      <dgm:prSet presAssocID="{EECBAE47-7859-40E8-8C4E-821C6726CE1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1A19DA6-4ABE-42A0-8B17-446952C39A19}" type="pres">
      <dgm:prSet presAssocID="{76F1F963-3E41-4F53-9578-7BA0FE78595F}" presName="root1" presStyleCnt="0"/>
      <dgm:spPr/>
    </dgm:pt>
    <dgm:pt modelId="{54641126-2C3F-4C1E-94A0-7FBB65D9E483}" type="pres">
      <dgm:prSet presAssocID="{76F1F963-3E41-4F53-9578-7BA0FE78595F}" presName="LevelOneTextNode" presStyleLbl="node0" presStyleIdx="0" presStyleCnt="1">
        <dgm:presLayoutVars>
          <dgm:chPref val="3"/>
        </dgm:presLayoutVars>
      </dgm:prSet>
      <dgm:spPr/>
    </dgm:pt>
    <dgm:pt modelId="{95F075E8-CD34-49CA-AE68-04DED67B5794}" type="pres">
      <dgm:prSet presAssocID="{76F1F963-3E41-4F53-9578-7BA0FE78595F}" presName="level2hierChild" presStyleCnt="0"/>
      <dgm:spPr/>
    </dgm:pt>
    <dgm:pt modelId="{283119A3-766E-4862-8ABD-AD324D119475}" type="pres">
      <dgm:prSet presAssocID="{F3EF61D8-0873-4A99-BBEE-F855DF130BBF}" presName="conn2-1" presStyleLbl="parChTrans1D2" presStyleIdx="0" presStyleCnt="1"/>
      <dgm:spPr/>
    </dgm:pt>
    <dgm:pt modelId="{5F1F6498-B937-4354-A15F-0B803914796F}" type="pres">
      <dgm:prSet presAssocID="{F3EF61D8-0873-4A99-BBEE-F855DF130BBF}" presName="connTx" presStyleLbl="parChTrans1D2" presStyleIdx="0" presStyleCnt="1"/>
      <dgm:spPr/>
    </dgm:pt>
    <dgm:pt modelId="{D96160A5-94EC-481B-A9D5-A41323DA0E83}" type="pres">
      <dgm:prSet presAssocID="{D590429B-1AA8-4F29-820D-5DAF125CFD8A}" presName="root2" presStyleCnt="0"/>
      <dgm:spPr/>
    </dgm:pt>
    <dgm:pt modelId="{328B43D7-6F88-47BA-90DA-525843E3DAEF}" type="pres">
      <dgm:prSet presAssocID="{D590429B-1AA8-4F29-820D-5DAF125CFD8A}" presName="LevelTwoTextNode" presStyleLbl="node2" presStyleIdx="0" presStyleCnt="1" custScaleX="173511" custScaleY="208970">
        <dgm:presLayoutVars>
          <dgm:chPref val="3"/>
        </dgm:presLayoutVars>
      </dgm:prSet>
      <dgm:spPr/>
    </dgm:pt>
    <dgm:pt modelId="{5796B4AC-E9DB-423A-AB68-B5A55FD2211C}" type="pres">
      <dgm:prSet presAssocID="{D590429B-1AA8-4F29-820D-5DAF125CFD8A}" presName="level3hierChild" presStyleCnt="0"/>
      <dgm:spPr/>
    </dgm:pt>
  </dgm:ptLst>
  <dgm:cxnLst>
    <dgm:cxn modelId="{B6C5210F-15ED-4659-A5B5-FF6419817E94}" srcId="{76F1F963-3E41-4F53-9578-7BA0FE78595F}" destId="{D590429B-1AA8-4F29-820D-5DAF125CFD8A}" srcOrd="0" destOrd="0" parTransId="{F3EF61D8-0873-4A99-BBEE-F855DF130BBF}" sibTransId="{A7B010C8-CADF-49FC-828D-F33D9882D5A5}"/>
    <dgm:cxn modelId="{D55F2F38-6BED-4E4D-9B3D-9FB22A9E278C}" type="presOf" srcId="{F3EF61D8-0873-4A99-BBEE-F855DF130BBF}" destId="{5F1F6498-B937-4354-A15F-0B803914796F}" srcOrd="1" destOrd="0" presId="urn:microsoft.com/office/officeart/2005/8/layout/hierarchy2"/>
    <dgm:cxn modelId="{6BC4BCC9-7371-4F3B-B4D6-73922D6805D9}" type="presOf" srcId="{D590429B-1AA8-4F29-820D-5DAF125CFD8A}" destId="{328B43D7-6F88-47BA-90DA-525843E3DAEF}" srcOrd="0" destOrd="0" presId="urn:microsoft.com/office/officeart/2005/8/layout/hierarchy2"/>
    <dgm:cxn modelId="{E8E303E1-46F7-47A7-87DD-6423AB2E4CD7}" type="presOf" srcId="{F3EF61D8-0873-4A99-BBEE-F855DF130BBF}" destId="{283119A3-766E-4862-8ABD-AD324D119475}" srcOrd="0" destOrd="0" presId="urn:microsoft.com/office/officeart/2005/8/layout/hierarchy2"/>
    <dgm:cxn modelId="{0B6C3EEB-4E35-4EF0-B3FE-C1F0200F9841}" type="presOf" srcId="{76F1F963-3E41-4F53-9578-7BA0FE78595F}" destId="{54641126-2C3F-4C1E-94A0-7FBB65D9E483}" srcOrd="0" destOrd="0" presId="urn:microsoft.com/office/officeart/2005/8/layout/hierarchy2"/>
    <dgm:cxn modelId="{37E501EF-D0BC-4A51-B72F-74A5793AC0B3}" type="presOf" srcId="{EECBAE47-7859-40E8-8C4E-821C6726CE1D}" destId="{15D1C896-3542-48FC-B7B2-443915C72D10}" srcOrd="0" destOrd="0" presId="urn:microsoft.com/office/officeart/2005/8/layout/hierarchy2"/>
    <dgm:cxn modelId="{8F401CFA-C194-4FCE-A046-C05FFA9FF392}" srcId="{EECBAE47-7859-40E8-8C4E-821C6726CE1D}" destId="{76F1F963-3E41-4F53-9578-7BA0FE78595F}" srcOrd="0" destOrd="0" parTransId="{1E50C94F-D434-4144-9799-E9596665AE43}" sibTransId="{E4B94645-EFEE-4BBA-BFF1-47E5135AE5F7}"/>
    <dgm:cxn modelId="{539AE7DF-8967-46EE-B9BA-FF2C6D806170}" type="presParOf" srcId="{15D1C896-3542-48FC-B7B2-443915C72D10}" destId="{21A19DA6-4ABE-42A0-8B17-446952C39A19}" srcOrd="0" destOrd="0" presId="urn:microsoft.com/office/officeart/2005/8/layout/hierarchy2"/>
    <dgm:cxn modelId="{5714E056-810C-4D45-9FCF-49EE8BEC8057}" type="presParOf" srcId="{21A19DA6-4ABE-42A0-8B17-446952C39A19}" destId="{54641126-2C3F-4C1E-94A0-7FBB65D9E483}" srcOrd="0" destOrd="0" presId="urn:microsoft.com/office/officeart/2005/8/layout/hierarchy2"/>
    <dgm:cxn modelId="{B0B00C9D-2B0B-4D53-B26F-0D242A537B97}" type="presParOf" srcId="{21A19DA6-4ABE-42A0-8B17-446952C39A19}" destId="{95F075E8-CD34-49CA-AE68-04DED67B5794}" srcOrd="1" destOrd="0" presId="urn:microsoft.com/office/officeart/2005/8/layout/hierarchy2"/>
    <dgm:cxn modelId="{88D5E81A-DDCE-4491-8990-99156C8B045D}" type="presParOf" srcId="{95F075E8-CD34-49CA-AE68-04DED67B5794}" destId="{283119A3-766E-4862-8ABD-AD324D119475}" srcOrd="0" destOrd="0" presId="urn:microsoft.com/office/officeart/2005/8/layout/hierarchy2"/>
    <dgm:cxn modelId="{8C47E537-7614-43FB-8F95-24123CFA5843}" type="presParOf" srcId="{283119A3-766E-4862-8ABD-AD324D119475}" destId="{5F1F6498-B937-4354-A15F-0B803914796F}" srcOrd="0" destOrd="0" presId="urn:microsoft.com/office/officeart/2005/8/layout/hierarchy2"/>
    <dgm:cxn modelId="{A1C08B66-AC4A-4D21-BEFE-A3802731AA2A}" type="presParOf" srcId="{95F075E8-CD34-49CA-AE68-04DED67B5794}" destId="{D96160A5-94EC-481B-A9D5-A41323DA0E83}" srcOrd="1" destOrd="0" presId="urn:microsoft.com/office/officeart/2005/8/layout/hierarchy2"/>
    <dgm:cxn modelId="{74A804E1-FDF7-4EB8-B31A-2F0A6EB9E975}" type="presParOf" srcId="{D96160A5-94EC-481B-A9D5-A41323DA0E83}" destId="{328B43D7-6F88-47BA-90DA-525843E3DAEF}" srcOrd="0" destOrd="0" presId="urn:microsoft.com/office/officeart/2005/8/layout/hierarchy2"/>
    <dgm:cxn modelId="{57DD13B4-F3AC-499B-BACA-0FFEBAF18D3A}" type="presParOf" srcId="{D96160A5-94EC-481B-A9D5-A41323DA0E83}" destId="{5796B4AC-E9DB-423A-AB68-B5A55FD2211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" sz="1800" b="1" dirty="0"/>
            <a:t>HARD SKILLS o habilidades duras</a:t>
          </a:r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" sz="1800" b="1" dirty="0"/>
            <a:t>Habilidades técnicas y conocimientos específicos de un puesto</a:t>
          </a:r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119977" custLinFactNeighborX="14390" custLinFactNeighborY="-1737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1294A72B-A15F-4959-B910-97656F1A3A1E}" type="presOf" srcId="{F50BC416-8B09-46CB-859B-B06CC7EECBC8}" destId="{2DACE8B5-DAA8-400E-ABA1-32B6381C67FE}" srcOrd="0" destOrd="0" presId="urn:microsoft.com/office/officeart/2009/3/layout/RandomtoResultProcess"/>
    <dgm:cxn modelId="{E360C3B5-CC03-488D-BC7B-7147D2F76AFF}" type="presOf" srcId="{6FB06AD0-1E0C-4F7D-9BEF-D10AB8CBBB45}" destId="{9ACF9D63-6325-4930-8CC3-A28823D91B8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0CF902ED-73C5-4954-9B41-CFDECF9F9E06}" type="presOf" srcId="{CC206662-86D2-4AAA-8F55-9E8DF281CDD7}" destId="{2B6B31BB-83E2-4FA7-BF72-54A1020B54A8}" srcOrd="0" destOrd="0" presId="urn:microsoft.com/office/officeart/2009/3/layout/RandomtoResultProcess"/>
    <dgm:cxn modelId="{3500EEBF-81B5-4FE7-B8BE-37E806F94C3B}" type="presParOf" srcId="{2B6B31BB-83E2-4FA7-BF72-54A1020B54A8}" destId="{7CD003D3-5D39-4142-A7A8-C45A04530D9D}" srcOrd="0" destOrd="0" presId="urn:microsoft.com/office/officeart/2009/3/layout/RandomtoResultProcess"/>
    <dgm:cxn modelId="{51AE4FC1-4042-4147-B432-5461AF4E59F6}" type="presParOf" srcId="{7CD003D3-5D39-4142-A7A8-C45A04530D9D}" destId="{9ACF9D63-6325-4930-8CC3-A28823D91B88}" srcOrd="0" destOrd="0" presId="urn:microsoft.com/office/officeart/2009/3/layout/RandomtoResultProcess"/>
    <dgm:cxn modelId="{15C13711-C519-416E-AFC5-272EF693A75B}" type="presParOf" srcId="{7CD003D3-5D39-4142-A7A8-C45A04530D9D}" destId="{54A54414-D37C-4DD1-8612-EA369684CE24}" srcOrd="1" destOrd="0" presId="urn:microsoft.com/office/officeart/2009/3/layout/RandomtoResultProcess"/>
    <dgm:cxn modelId="{7C72CDB4-26C4-4624-ADBB-BA779639BA5B}" type="presParOf" srcId="{7CD003D3-5D39-4142-A7A8-C45A04530D9D}" destId="{34A022C9-AA90-4044-AF0A-FB75BB88115A}" srcOrd="2" destOrd="0" presId="urn:microsoft.com/office/officeart/2009/3/layout/RandomtoResultProcess"/>
    <dgm:cxn modelId="{D9061345-7022-40AE-855C-D08E397BA3C6}" type="presParOf" srcId="{7CD003D3-5D39-4142-A7A8-C45A04530D9D}" destId="{B1428FF4-19E3-4265-A6C5-0D9EB837B7D7}" srcOrd="3" destOrd="0" presId="urn:microsoft.com/office/officeart/2009/3/layout/RandomtoResultProcess"/>
    <dgm:cxn modelId="{B2607DDC-2364-4552-BDAD-11ACF2292379}" type="presParOf" srcId="{7CD003D3-5D39-4142-A7A8-C45A04530D9D}" destId="{8159A276-C7CE-46A4-8B20-302CA338C05D}" srcOrd="4" destOrd="0" presId="urn:microsoft.com/office/officeart/2009/3/layout/RandomtoResultProcess"/>
    <dgm:cxn modelId="{9FE7C6F3-4EC1-4D2B-A8B4-08E13C2C86D5}" type="presParOf" srcId="{7CD003D3-5D39-4142-A7A8-C45A04530D9D}" destId="{7F83E789-8510-4B91-BC5F-7CA9A7ABFEE2}" srcOrd="5" destOrd="0" presId="urn:microsoft.com/office/officeart/2009/3/layout/RandomtoResultProcess"/>
    <dgm:cxn modelId="{91DCBB95-54DC-4143-AE9B-AC983009C448}" type="presParOf" srcId="{7CD003D3-5D39-4142-A7A8-C45A04530D9D}" destId="{EA66B9E2-2250-4663-B527-3EFE3117DB77}" srcOrd="6" destOrd="0" presId="urn:microsoft.com/office/officeart/2009/3/layout/RandomtoResultProcess"/>
    <dgm:cxn modelId="{0A06437B-BFB1-4FA3-A5CD-1F96E6EB8F90}" type="presParOf" srcId="{7CD003D3-5D39-4142-A7A8-C45A04530D9D}" destId="{3E4A7273-9DB0-48B6-BDEB-EC1F48FFBE20}" srcOrd="7" destOrd="0" presId="urn:microsoft.com/office/officeart/2009/3/layout/RandomtoResultProcess"/>
    <dgm:cxn modelId="{FBEE7738-2A7D-479C-85F7-EB6E7ED09F20}" type="presParOf" srcId="{7CD003D3-5D39-4142-A7A8-C45A04530D9D}" destId="{460A6253-81C2-4DFD-AD6F-FF300CBF96F7}" srcOrd="8" destOrd="0" presId="urn:microsoft.com/office/officeart/2009/3/layout/RandomtoResultProcess"/>
    <dgm:cxn modelId="{68FD45D6-E6FB-4F25-809F-6957D12F2463}" type="presParOf" srcId="{7CD003D3-5D39-4142-A7A8-C45A04530D9D}" destId="{86C6CF97-EF27-4F85-86BF-22CC8343DB19}" srcOrd="9" destOrd="0" presId="urn:microsoft.com/office/officeart/2009/3/layout/RandomtoResultProcess"/>
    <dgm:cxn modelId="{914535A5-B876-49EA-AAC0-94AEBB8F0355}" type="presParOf" srcId="{7CD003D3-5D39-4142-A7A8-C45A04530D9D}" destId="{C2EF324F-6CCE-483E-88AC-0FAFCE86CDE8}" srcOrd="10" destOrd="0" presId="urn:microsoft.com/office/officeart/2009/3/layout/RandomtoResultProcess"/>
    <dgm:cxn modelId="{6098C019-BDBC-4EB6-98D4-178EF78E9210}" type="presParOf" srcId="{7CD003D3-5D39-4142-A7A8-C45A04530D9D}" destId="{135DFA06-61AA-4E9E-9DD8-7444A9F91978}" srcOrd="11" destOrd="0" presId="urn:microsoft.com/office/officeart/2009/3/layout/RandomtoResultProcess"/>
    <dgm:cxn modelId="{3A40C024-6E9C-4891-9E68-D16DB4C0DD2C}" type="presParOf" srcId="{7CD003D3-5D39-4142-A7A8-C45A04530D9D}" destId="{191B3E6A-10EA-4762-999C-6480FFEA44FE}" srcOrd="12" destOrd="0" presId="urn:microsoft.com/office/officeart/2009/3/layout/RandomtoResultProcess"/>
    <dgm:cxn modelId="{91AE26AD-F681-49CE-9ADA-68C568032C75}" type="presParOf" srcId="{7CD003D3-5D39-4142-A7A8-C45A04530D9D}" destId="{1D9A6143-1C07-4B75-B1AA-6EEB48706241}" srcOrd="13" destOrd="0" presId="urn:microsoft.com/office/officeart/2009/3/layout/RandomtoResultProcess"/>
    <dgm:cxn modelId="{31FEEF16-C8D3-44BC-B928-345CF98E49F2}" type="presParOf" srcId="{7CD003D3-5D39-4142-A7A8-C45A04530D9D}" destId="{BD55280A-B551-4013-8E1D-58FA950D592E}" srcOrd="14" destOrd="0" presId="urn:microsoft.com/office/officeart/2009/3/layout/RandomtoResultProcess"/>
    <dgm:cxn modelId="{1BBF0C70-7DC1-4500-8664-8CDF182E2C95}" type="presParOf" srcId="{7CD003D3-5D39-4142-A7A8-C45A04530D9D}" destId="{DAAE9B1B-4824-4A3D-9F02-012D42388D20}" srcOrd="15" destOrd="0" presId="urn:microsoft.com/office/officeart/2009/3/layout/RandomtoResultProcess"/>
    <dgm:cxn modelId="{7F067231-65CA-4817-8DB7-C12FDD16B4B8}" type="presParOf" srcId="{7CD003D3-5D39-4142-A7A8-C45A04530D9D}" destId="{AC361B8D-ECD3-47D0-91FB-DA4BEB6DD0E8}" srcOrd="16" destOrd="0" presId="urn:microsoft.com/office/officeart/2009/3/layout/RandomtoResultProcess"/>
    <dgm:cxn modelId="{F27F3A02-B551-42CD-B0CD-27C4A20A3AE2}" type="presParOf" srcId="{7CD003D3-5D39-4142-A7A8-C45A04530D9D}" destId="{C72B806E-4B57-4E0C-914F-3F343CA1E5EF}" srcOrd="17" destOrd="0" presId="urn:microsoft.com/office/officeart/2009/3/layout/RandomtoResultProcess"/>
    <dgm:cxn modelId="{7D31D2BE-04BE-4DAA-9671-F8EE5EFE53B8}" type="presParOf" srcId="{7CD003D3-5D39-4142-A7A8-C45A04530D9D}" destId="{38E16705-B2E9-4B15-9B70-8D805FB4876E}" srcOrd="18" destOrd="0" presId="urn:microsoft.com/office/officeart/2009/3/layout/RandomtoResultProcess"/>
    <dgm:cxn modelId="{F655C6D2-6BBE-44E2-B39B-73CDC30B165B}" type="presParOf" srcId="{2B6B31BB-83E2-4FA7-BF72-54A1020B54A8}" destId="{599E34A8-6DDE-4F30-9A1E-07DBDAC16F72}" srcOrd="1" destOrd="0" presId="urn:microsoft.com/office/officeart/2009/3/layout/RandomtoResultProcess"/>
    <dgm:cxn modelId="{184F13A2-48E9-45DE-AD79-4457CF833DD1}" type="presParOf" srcId="{599E34A8-6DDE-4F30-9A1E-07DBDAC16F72}" destId="{F52DCD69-226B-45E6-BCD5-6FEEB741D7AA}" srcOrd="0" destOrd="0" presId="urn:microsoft.com/office/officeart/2009/3/layout/RandomtoResultProcess"/>
    <dgm:cxn modelId="{F4272528-1227-4747-9E52-86B956905F3F}" type="presParOf" srcId="{599E34A8-6DDE-4F30-9A1E-07DBDAC16F72}" destId="{840E96C3-B33A-4F38-91C9-B8D31519163E}" srcOrd="1" destOrd="0" presId="urn:microsoft.com/office/officeart/2009/3/layout/RandomtoResultProcess"/>
    <dgm:cxn modelId="{E8FEBBD2-5F3C-4729-967C-204D266D3E28}" type="presParOf" srcId="{2B6B31BB-83E2-4FA7-BF72-54A1020B54A8}" destId="{29263DB5-F715-438F-9027-80448254E40E}" srcOrd="2" destOrd="0" presId="urn:microsoft.com/office/officeart/2009/3/layout/RandomtoResultProcess"/>
    <dgm:cxn modelId="{FB9FEBE9-D95D-4795-8518-151B933F7331}" type="presParOf" srcId="{2B6B31BB-83E2-4FA7-BF72-54A1020B54A8}" destId="{4B7586AF-4EC4-4259-9249-7AE1D67938AB}" srcOrd="3" destOrd="0" presId="urn:microsoft.com/office/officeart/2009/3/layout/RandomtoResultProcess"/>
    <dgm:cxn modelId="{316D5477-1CBF-4098-9137-8B9C0A8A3D21}" type="presParOf" srcId="{4B7586AF-4EC4-4259-9249-7AE1D67938AB}" destId="{394DFBE7-CC79-47EF-B07B-FA22F6A4125D}" srcOrd="0" destOrd="0" presId="urn:microsoft.com/office/officeart/2009/3/layout/RandomtoResultProcess"/>
    <dgm:cxn modelId="{6099D0AC-4BAE-4C01-8BB5-124B7D9DFBB1}" type="presParOf" srcId="{4B7586AF-4EC4-4259-9249-7AE1D67938AB}" destId="{5D07697B-236E-4DA7-8F55-B9405055CA5C}" srcOrd="1" destOrd="0" presId="urn:microsoft.com/office/officeart/2009/3/layout/RandomtoResultProcess"/>
    <dgm:cxn modelId="{B028EA86-2446-410F-8F0B-0F761EE94A74}" type="presParOf" srcId="{2B6B31BB-83E2-4FA7-BF72-54A1020B54A8}" destId="{AB608E78-5745-46E7-BEA0-31C2FDFBBD1D}" srcOrd="4" destOrd="0" presId="urn:microsoft.com/office/officeart/2009/3/layout/RandomtoResultProcess"/>
    <dgm:cxn modelId="{5A2B16F2-FCE3-4C15-9EB4-9D574F5579E8}" type="presParOf" srcId="{AB608E78-5745-46E7-BEA0-31C2FDFBBD1D}" destId="{2DACE8B5-DAA8-400E-ABA1-32B6381C67FE}" srcOrd="0" destOrd="0" presId="urn:microsoft.com/office/officeart/2009/3/layout/RandomtoResultProcess"/>
    <dgm:cxn modelId="{A09998CC-8CFC-47EF-B62F-816BBFD13967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206662-86D2-4AAA-8F55-9E8DF281CDD7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ES"/>
        </a:p>
      </dgm:t>
    </dgm:pt>
    <dgm:pt modelId="{6FB06AD0-1E0C-4F7D-9BEF-D10AB8CBBB45}">
      <dgm:prSet phldrT="[Texto]" custT="1"/>
      <dgm:spPr/>
      <dgm:t>
        <a:bodyPr/>
        <a:lstStyle/>
        <a:p>
          <a:r>
            <a:rPr lang="es-ES" sz="1800" b="1" dirty="0"/>
            <a:t>SOFT SKILLS o habilidades blandas</a:t>
          </a:r>
        </a:p>
      </dgm:t>
    </dgm:pt>
    <dgm:pt modelId="{94803C4F-FB92-4B6D-B578-CB06B14D05E4}" type="parTrans" cxnId="{F02C5B25-C78D-427F-B1BB-5DC2CA7B2A9E}">
      <dgm:prSet/>
      <dgm:spPr/>
      <dgm:t>
        <a:bodyPr/>
        <a:lstStyle/>
        <a:p>
          <a:endParaRPr lang="es-ES"/>
        </a:p>
      </dgm:t>
    </dgm:pt>
    <dgm:pt modelId="{BE0F2C58-304C-4066-AF55-E5334812C9C2}" type="sibTrans" cxnId="{F02C5B25-C78D-427F-B1BB-5DC2CA7B2A9E}">
      <dgm:prSet/>
      <dgm:spPr/>
      <dgm:t>
        <a:bodyPr/>
        <a:lstStyle/>
        <a:p>
          <a:endParaRPr lang="es-ES"/>
        </a:p>
      </dgm:t>
    </dgm:pt>
    <dgm:pt modelId="{F50BC416-8B09-46CB-859B-B06CC7EECBC8}">
      <dgm:prSet phldrT="[Texto]" custT="1"/>
      <dgm:spPr/>
      <dgm:t>
        <a:bodyPr/>
        <a:lstStyle/>
        <a:p>
          <a:r>
            <a:rPr lang="es-ES_tradnl" sz="1800" b="1" dirty="0"/>
            <a:t>Son las competencias personales y sociales válidas para cualquier puesto</a:t>
          </a:r>
          <a:endParaRPr lang="es-ES" sz="1800" b="1" dirty="0"/>
        </a:p>
      </dgm:t>
    </dgm:pt>
    <dgm:pt modelId="{D3334973-1153-4B6C-9FD0-7602754163FB}" type="parTrans" cxnId="{E725B3D9-A428-431A-BD98-ADAF9CB6782F}">
      <dgm:prSet/>
      <dgm:spPr/>
      <dgm:t>
        <a:bodyPr/>
        <a:lstStyle/>
        <a:p>
          <a:endParaRPr lang="es-ES"/>
        </a:p>
      </dgm:t>
    </dgm:pt>
    <dgm:pt modelId="{6103DE9F-7257-4110-88F7-223CE61D87A0}" type="sibTrans" cxnId="{E725B3D9-A428-431A-BD98-ADAF9CB6782F}">
      <dgm:prSet/>
      <dgm:spPr/>
      <dgm:t>
        <a:bodyPr/>
        <a:lstStyle/>
        <a:p>
          <a:endParaRPr lang="es-ES"/>
        </a:p>
      </dgm:t>
    </dgm:pt>
    <dgm:pt modelId="{2B6B31BB-83E2-4FA7-BF72-54A1020B54A8}" type="pres">
      <dgm:prSet presAssocID="{CC206662-86D2-4AAA-8F55-9E8DF281CDD7}" presName="Name0" presStyleCnt="0">
        <dgm:presLayoutVars>
          <dgm:dir/>
          <dgm:animOne val="branch"/>
          <dgm:animLvl val="lvl"/>
        </dgm:presLayoutVars>
      </dgm:prSet>
      <dgm:spPr/>
    </dgm:pt>
    <dgm:pt modelId="{7CD003D3-5D39-4142-A7A8-C45A04530D9D}" type="pres">
      <dgm:prSet presAssocID="{6FB06AD0-1E0C-4F7D-9BEF-D10AB8CBBB45}" presName="chaos" presStyleCnt="0"/>
      <dgm:spPr/>
    </dgm:pt>
    <dgm:pt modelId="{9ACF9D63-6325-4930-8CC3-A28823D91B88}" type="pres">
      <dgm:prSet presAssocID="{6FB06AD0-1E0C-4F7D-9BEF-D10AB8CBBB45}" presName="parTx1" presStyleLbl="revTx" presStyleIdx="0" presStyleCnt="1"/>
      <dgm:spPr/>
    </dgm:pt>
    <dgm:pt modelId="{54A54414-D37C-4DD1-8612-EA369684CE24}" type="pres">
      <dgm:prSet presAssocID="{6FB06AD0-1E0C-4F7D-9BEF-D10AB8CBBB45}" presName="c1" presStyleLbl="node1" presStyleIdx="0" presStyleCnt="19"/>
      <dgm:spPr/>
    </dgm:pt>
    <dgm:pt modelId="{34A022C9-AA90-4044-AF0A-FB75BB88115A}" type="pres">
      <dgm:prSet presAssocID="{6FB06AD0-1E0C-4F7D-9BEF-D10AB8CBBB45}" presName="c2" presStyleLbl="node1" presStyleIdx="1" presStyleCnt="19"/>
      <dgm:spPr/>
    </dgm:pt>
    <dgm:pt modelId="{B1428FF4-19E3-4265-A6C5-0D9EB837B7D7}" type="pres">
      <dgm:prSet presAssocID="{6FB06AD0-1E0C-4F7D-9BEF-D10AB8CBBB45}" presName="c3" presStyleLbl="node1" presStyleIdx="2" presStyleCnt="19"/>
      <dgm:spPr/>
    </dgm:pt>
    <dgm:pt modelId="{8159A276-C7CE-46A4-8B20-302CA338C05D}" type="pres">
      <dgm:prSet presAssocID="{6FB06AD0-1E0C-4F7D-9BEF-D10AB8CBBB45}" presName="c4" presStyleLbl="node1" presStyleIdx="3" presStyleCnt="19"/>
      <dgm:spPr/>
    </dgm:pt>
    <dgm:pt modelId="{7F83E789-8510-4B91-BC5F-7CA9A7ABFEE2}" type="pres">
      <dgm:prSet presAssocID="{6FB06AD0-1E0C-4F7D-9BEF-D10AB8CBBB45}" presName="c5" presStyleLbl="node1" presStyleIdx="4" presStyleCnt="19"/>
      <dgm:spPr/>
    </dgm:pt>
    <dgm:pt modelId="{EA66B9E2-2250-4663-B527-3EFE3117DB77}" type="pres">
      <dgm:prSet presAssocID="{6FB06AD0-1E0C-4F7D-9BEF-D10AB8CBBB45}" presName="c6" presStyleLbl="node1" presStyleIdx="5" presStyleCnt="19"/>
      <dgm:spPr/>
    </dgm:pt>
    <dgm:pt modelId="{3E4A7273-9DB0-48B6-BDEB-EC1F48FFBE20}" type="pres">
      <dgm:prSet presAssocID="{6FB06AD0-1E0C-4F7D-9BEF-D10AB8CBBB45}" presName="c7" presStyleLbl="node1" presStyleIdx="6" presStyleCnt="19"/>
      <dgm:spPr/>
    </dgm:pt>
    <dgm:pt modelId="{460A6253-81C2-4DFD-AD6F-FF300CBF96F7}" type="pres">
      <dgm:prSet presAssocID="{6FB06AD0-1E0C-4F7D-9BEF-D10AB8CBBB45}" presName="c8" presStyleLbl="node1" presStyleIdx="7" presStyleCnt="19"/>
      <dgm:spPr/>
    </dgm:pt>
    <dgm:pt modelId="{86C6CF97-EF27-4F85-86BF-22CC8343DB19}" type="pres">
      <dgm:prSet presAssocID="{6FB06AD0-1E0C-4F7D-9BEF-D10AB8CBBB45}" presName="c9" presStyleLbl="node1" presStyleIdx="8" presStyleCnt="19"/>
      <dgm:spPr/>
    </dgm:pt>
    <dgm:pt modelId="{C2EF324F-6CCE-483E-88AC-0FAFCE86CDE8}" type="pres">
      <dgm:prSet presAssocID="{6FB06AD0-1E0C-4F7D-9BEF-D10AB8CBBB45}" presName="c10" presStyleLbl="node1" presStyleIdx="9" presStyleCnt="19"/>
      <dgm:spPr/>
    </dgm:pt>
    <dgm:pt modelId="{135DFA06-61AA-4E9E-9DD8-7444A9F91978}" type="pres">
      <dgm:prSet presAssocID="{6FB06AD0-1E0C-4F7D-9BEF-D10AB8CBBB45}" presName="c11" presStyleLbl="node1" presStyleIdx="10" presStyleCnt="19"/>
      <dgm:spPr/>
    </dgm:pt>
    <dgm:pt modelId="{191B3E6A-10EA-4762-999C-6480FFEA44FE}" type="pres">
      <dgm:prSet presAssocID="{6FB06AD0-1E0C-4F7D-9BEF-D10AB8CBBB45}" presName="c12" presStyleLbl="node1" presStyleIdx="11" presStyleCnt="19"/>
      <dgm:spPr/>
    </dgm:pt>
    <dgm:pt modelId="{1D9A6143-1C07-4B75-B1AA-6EEB48706241}" type="pres">
      <dgm:prSet presAssocID="{6FB06AD0-1E0C-4F7D-9BEF-D10AB8CBBB45}" presName="c13" presStyleLbl="node1" presStyleIdx="12" presStyleCnt="19"/>
      <dgm:spPr/>
    </dgm:pt>
    <dgm:pt modelId="{BD55280A-B551-4013-8E1D-58FA950D592E}" type="pres">
      <dgm:prSet presAssocID="{6FB06AD0-1E0C-4F7D-9BEF-D10AB8CBBB45}" presName="c14" presStyleLbl="node1" presStyleIdx="13" presStyleCnt="19"/>
      <dgm:spPr/>
    </dgm:pt>
    <dgm:pt modelId="{DAAE9B1B-4824-4A3D-9F02-012D42388D20}" type="pres">
      <dgm:prSet presAssocID="{6FB06AD0-1E0C-4F7D-9BEF-D10AB8CBBB45}" presName="c15" presStyleLbl="node1" presStyleIdx="14" presStyleCnt="19"/>
      <dgm:spPr/>
    </dgm:pt>
    <dgm:pt modelId="{AC361B8D-ECD3-47D0-91FB-DA4BEB6DD0E8}" type="pres">
      <dgm:prSet presAssocID="{6FB06AD0-1E0C-4F7D-9BEF-D10AB8CBBB45}" presName="c16" presStyleLbl="node1" presStyleIdx="15" presStyleCnt="19"/>
      <dgm:spPr/>
    </dgm:pt>
    <dgm:pt modelId="{C72B806E-4B57-4E0C-914F-3F343CA1E5EF}" type="pres">
      <dgm:prSet presAssocID="{6FB06AD0-1E0C-4F7D-9BEF-D10AB8CBBB45}" presName="c17" presStyleLbl="node1" presStyleIdx="16" presStyleCnt="19"/>
      <dgm:spPr/>
    </dgm:pt>
    <dgm:pt modelId="{38E16705-B2E9-4B15-9B70-8D805FB4876E}" type="pres">
      <dgm:prSet presAssocID="{6FB06AD0-1E0C-4F7D-9BEF-D10AB8CBBB45}" presName="c18" presStyleLbl="node1" presStyleIdx="17" presStyleCnt="19"/>
      <dgm:spPr/>
    </dgm:pt>
    <dgm:pt modelId="{599E34A8-6DDE-4F30-9A1E-07DBDAC16F72}" type="pres">
      <dgm:prSet presAssocID="{BE0F2C58-304C-4066-AF55-E5334812C9C2}" presName="chevronComposite1" presStyleCnt="0"/>
      <dgm:spPr/>
    </dgm:pt>
    <dgm:pt modelId="{F52DCD69-226B-45E6-BCD5-6FEEB741D7AA}" type="pres">
      <dgm:prSet presAssocID="{BE0F2C58-304C-4066-AF55-E5334812C9C2}" presName="chevron1" presStyleLbl="sibTrans2D1" presStyleIdx="0" presStyleCnt="2"/>
      <dgm:spPr/>
    </dgm:pt>
    <dgm:pt modelId="{840E96C3-B33A-4F38-91C9-B8D31519163E}" type="pres">
      <dgm:prSet presAssocID="{BE0F2C58-304C-4066-AF55-E5334812C9C2}" presName="spChevron1" presStyleCnt="0"/>
      <dgm:spPr/>
    </dgm:pt>
    <dgm:pt modelId="{29263DB5-F715-438F-9027-80448254E40E}" type="pres">
      <dgm:prSet presAssocID="{BE0F2C58-304C-4066-AF55-E5334812C9C2}" presName="overlap" presStyleCnt="0"/>
      <dgm:spPr/>
    </dgm:pt>
    <dgm:pt modelId="{4B7586AF-4EC4-4259-9249-7AE1D67938AB}" type="pres">
      <dgm:prSet presAssocID="{BE0F2C58-304C-4066-AF55-E5334812C9C2}" presName="chevronComposite2" presStyleCnt="0"/>
      <dgm:spPr/>
    </dgm:pt>
    <dgm:pt modelId="{394DFBE7-CC79-47EF-B07B-FA22F6A4125D}" type="pres">
      <dgm:prSet presAssocID="{BE0F2C58-304C-4066-AF55-E5334812C9C2}" presName="chevron2" presStyleLbl="sibTrans2D1" presStyleIdx="1" presStyleCnt="2"/>
      <dgm:spPr/>
    </dgm:pt>
    <dgm:pt modelId="{5D07697B-236E-4DA7-8F55-B9405055CA5C}" type="pres">
      <dgm:prSet presAssocID="{BE0F2C58-304C-4066-AF55-E5334812C9C2}" presName="spChevron2" presStyleCnt="0"/>
      <dgm:spPr/>
    </dgm:pt>
    <dgm:pt modelId="{AB608E78-5745-46E7-BEA0-31C2FDFBBD1D}" type="pres">
      <dgm:prSet presAssocID="{F50BC416-8B09-46CB-859B-B06CC7EECBC8}" presName="last" presStyleCnt="0"/>
      <dgm:spPr/>
    </dgm:pt>
    <dgm:pt modelId="{2DACE8B5-DAA8-400E-ABA1-32B6381C67FE}" type="pres">
      <dgm:prSet presAssocID="{F50BC416-8B09-46CB-859B-B06CC7EECBC8}" presName="circleTx" presStyleLbl="node1" presStyleIdx="18" presStyleCnt="19" custScaleX="213640" custScaleY="118460"/>
      <dgm:spPr/>
    </dgm:pt>
    <dgm:pt modelId="{C4032509-D54D-4EF2-88C0-A19E03501D33}" type="pres">
      <dgm:prSet presAssocID="{F50BC416-8B09-46CB-859B-B06CC7EECBC8}" presName="spN" presStyleCnt="0"/>
      <dgm:spPr/>
    </dgm:pt>
  </dgm:ptLst>
  <dgm:cxnLst>
    <dgm:cxn modelId="{0069FB21-0190-44DF-B17D-B69A4DDC18EC}" type="presOf" srcId="{6FB06AD0-1E0C-4F7D-9BEF-D10AB8CBBB45}" destId="{9ACF9D63-6325-4930-8CC3-A28823D91B88}" srcOrd="0" destOrd="0" presId="urn:microsoft.com/office/officeart/2009/3/layout/RandomtoResultProcess"/>
    <dgm:cxn modelId="{F02C5B25-C78D-427F-B1BB-5DC2CA7B2A9E}" srcId="{CC206662-86D2-4AAA-8F55-9E8DF281CDD7}" destId="{6FB06AD0-1E0C-4F7D-9BEF-D10AB8CBBB45}" srcOrd="0" destOrd="0" parTransId="{94803C4F-FB92-4B6D-B578-CB06B14D05E4}" sibTransId="{BE0F2C58-304C-4066-AF55-E5334812C9C2}"/>
    <dgm:cxn modelId="{DB571045-BD0A-4D9E-9C26-21154D9481BA}" type="presOf" srcId="{F50BC416-8B09-46CB-859B-B06CC7EECBC8}" destId="{2DACE8B5-DAA8-400E-ABA1-32B6381C67FE}" srcOrd="0" destOrd="0" presId="urn:microsoft.com/office/officeart/2009/3/layout/RandomtoResultProcess"/>
    <dgm:cxn modelId="{732280A5-32AD-43C3-B44D-AF19A9E35BE1}" type="presOf" srcId="{CC206662-86D2-4AAA-8F55-9E8DF281CDD7}" destId="{2B6B31BB-83E2-4FA7-BF72-54A1020B54A8}" srcOrd="0" destOrd="0" presId="urn:microsoft.com/office/officeart/2009/3/layout/RandomtoResultProcess"/>
    <dgm:cxn modelId="{E725B3D9-A428-431A-BD98-ADAF9CB6782F}" srcId="{CC206662-86D2-4AAA-8F55-9E8DF281CDD7}" destId="{F50BC416-8B09-46CB-859B-B06CC7EECBC8}" srcOrd="1" destOrd="0" parTransId="{D3334973-1153-4B6C-9FD0-7602754163FB}" sibTransId="{6103DE9F-7257-4110-88F7-223CE61D87A0}"/>
    <dgm:cxn modelId="{F51ED8F8-BE8A-4770-AD18-0E4E8AE22355}" type="presParOf" srcId="{2B6B31BB-83E2-4FA7-BF72-54A1020B54A8}" destId="{7CD003D3-5D39-4142-A7A8-C45A04530D9D}" srcOrd="0" destOrd="0" presId="urn:microsoft.com/office/officeart/2009/3/layout/RandomtoResultProcess"/>
    <dgm:cxn modelId="{A5CD5AA3-A4A2-46A2-8958-BF8BE9B97189}" type="presParOf" srcId="{7CD003D3-5D39-4142-A7A8-C45A04530D9D}" destId="{9ACF9D63-6325-4930-8CC3-A28823D91B88}" srcOrd="0" destOrd="0" presId="urn:microsoft.com/office/officeart/2009/3/layout/RandomtoResultProcess"/>
    <dgm:cxn modelId="{B0D34F72-5D96-409B-ADE8-5A6EEE1156CD}" type="presParOf" srcId="{7CD003D3-5D39-4142-A7A8-C45A04530D9D}" destId="{54A54414-D37C-4DD1-8612-EA369684CE24}" srcOrd="1" destOrd="0" presId="urn:microsoft.com/office/officeart/2009/3/layout/RandomtoResultProcess"/>
    <dgm:cxn modelId="{D93CF0F4-38FB-48C1-B23C-E8F33D7BD699}" type="presParOf" srcId="{7CD003D3-5D39-4142-A7A8-C45A04530D9D}" destId="{34A022C9-AA90-4044-AF0A-FB75BB88115A}" srcOrd="2" destOrd="0" presId="urn:microsoft.com/office/officeart/2009/3/layout/RandomtoResultProcess"/>
    <dgm:cxn modelId="{21E1BCCA-4E9A-4D45-92CF-B1DB2E69383C}" type="presParOf" srcId="{7CD003D3-5D39-4142-A7A8-C45A04530D9D}" destId="{B1428FF4-19E3-4265-A6C5-0D9EB837B7D7}" srcOrd="3" destOrd="0" presId="urn:microsoft.com/office/officeart/2009/3/layout/RandomtoResultProcess"/>
    <dgm:cxn modelId="{3F9E0C7F-075E-4F20-8046-E26758DD8C3E}" type="presParOf" srcId="{7CD003D3-5D39-4142-A7A8-C45A04530D9D}" destId="{8159A276-C7CE-46A4-8B20-302CA338C05D}" srcOrd="4" destOrd="0" presId="urn:microsoft.com/office/officeart/2009/3/layout/RandomtoResultProcess"/>
    <dgm:cxn modelId="{B6A9873D-6D27-415B-A753-66633F89086E}" type="presParOf" srcId="{7CD003D3-5D39-4142-A7A8-C45A04530D9D}" destId="{7F83E789-8510-4B91-BC5F-7CA9A7ABFEE2}" srcOrd="5" destOrd="0" presId="urn:microsoft.com/office/officeart/2009/3/layout/RandomtoResultProcess"/>
    <dgm:cxn modelId="{1DA7FAB2-6A7E-4FA1-9E44-D1378E43B55A}" type="presParOf" srcId="{7CD003D3-5D39-4142-A7A8-C45A04530D9D}" destId="{EA66B9E2-2250-4663-B527-3EFE3117DB77}" srcOrd="6" destOrd="0" presId="urn:microsoft.com/office/officeart/2009/3/layout/RandomtoResultProcess"/>
    <dgm:cxn modelId="{3CF185F7-ADB2-4973-8DBB-3D527BC6F5DF}" type="presParOf" srcId="{7CD003D3-5D39-4142-A7A8-C45A04530D9D}" destId="{3E4A7273-9DB0-48B6-BDEB-EC1F48FFBE20}" srcOrd="7" destOrd="0" presId="urn:microsoft.com/office/officeart/2009/3/layout/RandomtoResultProcess"/>
    <dgm:cxn modelId="{98804B5C-66EA-4F34-A6F0-2AF899A49028}" type="presParOf" srcId="{7CD003D3-5D39-4142-A7A8-C45A04530D9D}" destId="{460A6253-81C2-4DFD-AD6F-FF300CBF96F7}" srcOrd="8" destOrd="0" presId="urn:microsoft.com/office/officeart/2009/3/layout/RandomtoResultProcess"/>
    <dgm:cxn modelId="{79D49EE5-8926-4C0D-A76C-9A24834E3D0A}" type="presParOf" srcId="{7CD003D3-5D39-4142-A7A8-C45A04530D9D}" destId="{86C6CF97-EF27-4F85-86BF-22CC8343DB19}" srcOrd="9" destOrd="0" presId="urn:microsoft.com/office/officeart/2009/3/layout/RandomtoResultProcess"/>
    <dgm:cxn modelId="{EC52CDBD-4EDF-4E50-A534-E2ACE649BB46}" type="presParOf" srcId="{7CD003D3-5D39-4142-A7A8-C45A04530D9D}" destId="{C2EF324F-6CCE-483E-88AC-0FAFCE86CDE8}" srcOrd="10" destOrd="0" presId="urn:microsoft.com/office/officeart/2009/3/layout/RandomtoResultProcess"/>
    <dgm:cxn modelId="{02324F82-36FA-442D-B7EA-C063F7C0AC37}" type="presParOf" srcId="{7CD003D3-5D39-4142-A7A8-C45A04530D9D}" destId="{135DFA06-61AA-4E9E-9DD8-7444A9F91978}" srcOrd="11" destOrd="0" presId="urn:microsoft.com/office/officeart/2009/3/layout/RandomtoResultProcess"/>
    <dgm:cxn modelId="{0F5BC296-1CE9-4BE1-9458-BDFA2EECB615}" type="presParOf" srcId="{7CD003D3-5D39-4142-A7A8-C45A04530D9D}" destId="{191B3E6A-10EA-4762-999C-6480FFEA44FE}" srcOrd="12" destOrd="0" presId="urn:microsoft.com/office/officeart/2009/3/layout/RandomtoResultProcess"/>
    <dgm:cxn modelId="{95A6929B-13D4-4005-A1C3-0651A84967AD}" type="presParOf" srcId="{7CD003D3-5D39-4142-A7A8-C45A04530D9D}" destId="{1D9A6143-1C07-4B75-B1AA-6EEB48706241}" srcOrd="13" destOrd="0" presId="urn:microsoft.com/office/officeart/2009/3/layout/RandomtoResultProcess"/>
    <dgm:cxn modelId="{7B4B51F0-E584-4298-8B64-177E6515D757}" type="presParOf" srcId="{7CD003D3-5D39-4142-A7A8-C45A04530D9D}" destId="{BD55280A-B551-4013-8E1D-58FA950D592E}" srcOrd="14" destOrd="0" presId="urn:microsoft.com/office/officeart/2009/3/layout/RandomtoResultProcess"/>
    <dgm:cxn modelId="{A24624CC-7B35-4FD8-895B-0F97DC3A9216}" type="presParOf" srcId="{7CD003D3-5D39-4142-A7A8-C45A04530D9D}" destId="{DAAE9B1B-4824-4A3D-9F02-012D42388D20}" srcOrd="15" destOrd="0" presId="urn:microsoft.com/office/officeart/2009/3/layout/RandomtoResultProcess"/>
    <dgm:cxn modelId="{DB9E280D-41E6-4CDA-8EBF-3C0EC806B77C}" type="presParOf" srcId="{7CD003D3-5D39-4142-A7A8-C45A04530D9D}" destId="{AC361B8D-ECD3-47D0-91FB-DA4BEB6DD0E8}" srcOrd="16" destOrd="0" presId="urn:microsoft.com/office/officeart/2009/3/layout/RandomtoResultProcess"/>
    <dgm:cxn modelId="{D15EE770-8847-494E-9E19-0FCF82C93D70}" type="presParOf" srcId="{7CD003D3-5D39-4142-A7A8-C45A04530D9D}" destId="{C72B806E-4B57-4E0C-914F-3F343CA1E5EF}" srcOrd="17" destOrd="0" presId="urn:microsoft.com/office/officeart/2009/3/layout/RandomtoResultProcess"/>
    <dgm:cxn modelId="{63870E0E-96E9-43BE-84CB-3FF7ED05CCE9}" type="presParOf" srcId="{7CD003D3-5D39-4142-A7A8-C45A04530D9D}" destId="{38E16705-B2E9-4B15-9B70-8D805FB4876E}" srcOrd="18" destOrd="0" presId="urn:microsoft.com/office/officeart/2009/3/layout/RandomtoResultProcess"/>
    <dgm:cxn modelId="{8E2B6AAD-6C58-4F8E-8B0D-19050DC1333F}" type="presParOf" srcId="{2B6B31BB-83E2-4FA7-BF72-54A1020B54A8}" destId="{599E34A8-6DDE-4F30-9A1E-07DBDAC16F72}" srcOrd="1" destOrd="0" presId="urn:microsoft.com/office/officeart/2009/3/layout/RandomtoResultProcess"/>
    <dgm:cxn modelId="{9F5F0D44-F011-41C1-8C72-334FF26EB0BF}" type="presParOf" srcId="{599E34A8-6DDE-4F30-9A1E-07DBDAC16F72}" destId="{F52DCD69-226B-45E6-BCD5-6FEEB741D7AA}" srcOrd="0" destOrd="0" presId="urn:microsoft.com/office/officeart/2009/3/layout/RandomtoResultProcess"/>
    <dgm:cxn modelId="{5A8FA1F4-100C-4E07-984B-AC91353078F2}" type="presParOf" srcId="{599E34A8-6DDE-4F30-9A1E-07DBDAC16F72}" destId="{840E96C3-B33A-4F38-91C9-B8D31519163E}" srcOrd="1" destOrd="0" presId="urn:microsoft.com/office/officeart/2009/3/layout/RandomtoResultProcess"/>
    <dgm:cxn modelId="{1633A6FC-4B6B-476D-AFA8-AD17808D100C}" type="presParOf" srcId="{2B6B31BB-83E2-4FA7-BF72-54A1020B54A8}" destId="{29263DB5-F715-438F-9027-80448254E40E}" srcOrd="2" destOrd="0" presId="urn:microsoft.com/office/officeart/2009/3/layout/RandomtoResultProcess"/>
    <dgm:cxn modelId="{3EF0EC4D-C155-424E-91DB-2A739B8AEFA6}" type="presParOf" srcId="{2B6B31BB-83E2-4FA7-BF72-54A1020B54A8}" destId="{4B7586AF-4EC4-4259-9249-7AE1D67938AB}" srcOrd="3" destOrd="0" presId="urn:microsoft.com/office/officeart/2009/3/layout/RandomtoResultProcess"/>
    <dgm:cxn modelId="{BA390E7D-C0FC-49E0-B8A0-BAA357F3EBC8}" type="presParOf" srcId="{4B7586AF-4EC4-4259-9249-7AE1D67938AB}" destId="{394DFBE7-CC79-47EF-B07B-FA22F6A4125D}" srcOrd="0" destOrd="0" presId="urn:microsoft.com/office/officeart/2009/3/layout/RandomtoResultProcess"/>
    <dgm:cxn modelId="{2B73117E-BD67-4125-A671-3C9E52A6E0FC}" type="presParOf" srcId="{4B7586AF-4EC4-4259-9249-7AE1D67938AB}" destId="{5D07697B-236E-4DA7-8F55-B9405055CA5C}" srcOrd="1" destOrd="0" presId="urn:microsoft.com/office/officeart/2009/3/layout/RandomtoResultProcess"/>
    <dgm:cxn modelId="{44022647-96B3-4A93-8C4F-6408E345898D}" type="presParOf" srcId="{2B6B31BB-83E2-4FA7-BF72-54A1020B54A8}" destId="{AB608E78-5745-46E7-BEA0-31C2FDFBBD1D}" srcOrd="4" destOrd="0" presId="urn:microsoft.com/office/officeart/2009/3/layout/RandomtoResultProcess"/>
    <dgm:cxn modelId="{1D998760-BEEB-468F-8462-3257533B0F91}" type="presParOf" srcId="{AB608E78-5745-46E7-BEA0-31C2FDFBBD1D}" destId="{2DACE8B5-DAA8-400E-ABA1-32B6381C67FE}" srcOrd="0" destOrd="0" presId="urn:microsoft.com/office/officeart/2009/3/layout/RandomtoResultProcess"/>
    <dgm:cxn modelId="{497BC1EF-FC79-493A-B6F5-09895BB76F3D}" type="presParOf" srcId="{AB608E78-5745-46E7-BEA0-31C2FDFBBD1D}" destId="{C4032509-D54D-4EF2-88C0-A19E03501D33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238D7B-40E5-440E-836E-AA0017FAC0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5DBAD6C5-6A96-457E-8115-8C7E600B8F4D}">
      <dgm:prSet phldrT="[Texto]" custT="1"/>
      <dgm:spPr/>
      <dgm:t>
        <a:bodyPr/>
        <a:lstStyle/>
        <a:p>
          <a:r>
            <a:rPr lang="es-E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Empleo público</a:t>
          </a:r>
        </a:p>
      </dgm:t>
    </dgm:pt>
    <dgm:pt modelId="{65B7A780-EDB2-437E-BF5F-AB65A4633596}" type="parTrans" cxnId="{7DAF728D-BA6C-4396-A3BD-E03B20F04B10}">
      <dgm:prSet/>
      <dgm:spPr/>
      <dgm:t>
        <a:bodyPr/>
        <a:lstStyle/>
        <a:p>
          <a:endParaRPr lang="es-ES"/>
        </a:p>
      </dgm:t>
    </dgm:pt>
    <dgm:pt modelId="{8953AF40-945D-48DA-99EB-8D359064815D}" type="sibTrans" cxnId="{7DAF728D-BA6C-4396-A3BD-E03B20F04B10}">
      <dgm:prSet/>
      <dgm:spPr/>
      <dgm:t>
        <a:bodyPr/>
        <a:lstStyle/>
        <a:p>
          <a:endParaRPr lang="es-ES" dirty="0"/>
        </a:p>
      </dgm:t>
    </dgm:pt>
    <dgm:pt modelId="{E0EFB00D-1701-483B-923A-C78D4AF3CE66}">
      <dgm:prSet phldrT="[Texto]"/>
      <dgm:spPr/>
      <dgm:t>
        <a:bodyPr/>
        <a:lstStyle/>
        <a:p>
          <a:r>
            <a:rPr lang="es-ES" dirty="0"/>
            <a:t>3,5 millones de empleados públicos</a:t>
          </a:r>
        </a:p>
        <a:p>
          <a:r>
            <a:rPr lang="es-ES" dirty="0"/>
            <a:t>Para algunas profesiones es la principal salida laboral</a:t>
          </a:r>
        </a:p>
      </dgm:t>
    </dgm:pt>
    <dgm:pt modelId="{D39B4A44-611B-4490-AA43-5007EFAD2AEE}" type="parTrans" cxnId="{F8795F0A-181A-4C42-A244-CA6228E9F3ED}">
      <dgm:prSet/>
      <dgm:spPr/>
      <dgm:t>
        <a:bodyPr/>
        <a:lstStyle/>
        <a:p>
          <a:endParaRPr lang="es-ES"/>
        </a:p>
      </dgm:t>
    </dgm:pt>
    <dgm:pt modelId="{8D68CFCB-242F-403D-9543-1999910A8C10}" type="sibTrans" cxnId="{F8795F0A-181A-4C42-A244-CA6228E9F3ED}">
      <dgm:prSet/>
      <dgm:spPr/>
      <dgm:t>
        <a:bodyPr/>
        <a:lstStyle/>
        <a:p>
          <a:endParaRPr lang="es-ES" dirty="0"/>
        </a:p>
      </dgm:t>
    </dgm:pt>
    <dgm:pt modelId="{AA2E3A9C-1028-4966-A163-857C8B143BE9}" type="pres">
      <dgm:prSet presAssocID="{98238D7B-40E5-440E-836E-AA0017FAC001}" presName="cycle" presStyleCnt="0">
        <dgm:presLayoutVars>
          <dgm:dir/>
          <dgm:resizeHandles val="exact"/>
        </dgm:presLayoutVars>
      </dgm:prSet>
      <dgm:spPr/>
    </dgm:pt>
    <dgm:pt modelId="{F9876156-48E0-4FAC-AC04-8DEFC3E65937}" type="pres">
      <dgm:prSet presAssocID="{5DBAD6C5-6A96-457E-8115-8C7E600B8F4D}" presName="node" presStyleLbl="node1" presStyleIdx="0" presStyleCnt="2" custScaleX="118134" custScaleY="41404" custRadScaleRad="66114" custRadScaleInc="5569">
        <dgm:presLayoutVars>
          <dgm:bulletEnabled val="1"/>
        </dgm:presLayoutVars>
      </dgm:prSet>
      <dgm:spPr/>
    </dgm:pt>
    <dgm:pt modelId="{9A3DC5B2-4F0F-4F56-9B8F-AABD8FD65980}" type="pres">
      <dgm:prSet presAssocID="{8953AF40-945D-48DA-99EB-8D359064815D}" presName="sibTrans" presStyleLbl="sibTrans2D1" presStyleIdx="0" presStyleCnt="2" custAng="12121529" custFlipHor="1" custScaleX="36561" custScaleY="29984" custLinFactY="82606" custLinFactNeighborX="-10722" custLinFactNeighborY="100000"/>
      <dgm:spPr/>
    </dgm:pt>
    <dgm:pt modelId="{D3C91522-03F1-413E-AD22-A0FC50E0623B}" type="pres">
      <dgm:prSet presAssocID="{8953AF40-945D-48DA-99EB-8D359064815D}" presName="connectorText" presStyleLbl="sibTrans2D1" presStyleIdx="0" presStyleCnt="2"/>
      <dgm:spPr/>
    </dgm:pt>
    <dgm:pt modelId="{5D51581A-FB13-4C22-8570-82655A9641DE}" type="pres">
      <dgm:prSet presAssocID="{E0EFB00D-1701-483B-923A-C78D4AF3CE66}" presName="node" presStyleLbl="node1" presStyleIdx="1" presStyleCnt="2" custScaleX="253705" custScaleY="88440" custRadScaleRad="72839" custRadScaleInc="-4796">
        <dgm:presLayoutVars>
          <dgm:bulletEnabled val="1"/>
        </dgm:presLayoutVars>
      </dgm:prSet>
      <dgm:spPr/>
    </dgm:pt>
    <dgm:pt modelId="{CC0C3E74-4B2E-4554-B0BE-7F4719BCB5E8}" type="pres">
      <dgm:prSet presAssocID="{8D68CFCB-242F-403D-9543-1999910A8C10}" presName="sibTrans" presStyleLbl="sibTrans2D1" presStyleIdx="1" presStyleCnt="2" custAng="20327120" custScaleX="27094" custScaleY="25486" custLinFactY="-100000" custLinFactNeighborX="-16042" custLinFactNeighborY="-102584"/>
      <dgm:spPr/>
    </dgm:pt>
    <dgm:pt modelId="{BA8249F2-6F73-4975-8C05-FDCE8666C8AC}" type="pres">
      <dgm:prSet presAssocID="{8D68CFCB-242F-403D-9543-1999910A8C10}" presName="connectorText" presStyleLbl="sibTrans2D1" presStyleIdx="1" presStyleCnt="2"/>
      <dgm:spPr/>
    </dgm:pt>
  </dgm:ptLst>
  <dgm:cxnLst>
    <dgm:cxn modelId="{B7524506-0A92-4259-9CFC-714E5EF5DBE1}" type="presOf" srcId="{98238D7B-40E5-440E-836E-AA0017FAC001}" destId="{AA2E3A9C-1028-4966-A163-857C8B143BE9}" srcOrd="0" destOrd="0" presId="urn:microsoft.com/office/officeart/2005/8/layout/cycle2"/>
    <dgm:cxn modelId="{F8795F0A-181A-4C42-A244-CA6228E9F3ED}" srcId="{98238D7B-40E5-440E-836E-AA0017FAC001}" destId="{E0EFB00D-1701-483B-923A-C78D4AF3CE66}" srcOrd="1" destOrd="0" parTransId="{D39B4A44-611B-4490-AA43-5007EFAD2AEE}" sibTransId="{8D68CFCB-242F-403D-9543-1999910A8C10}"/>
    <dgm:cxn modelId="{C6CEC419-74EE-4DFB-ACA7-204BA7D94370}" type="presOf" srcId="{E0EFB00D-1701-483B-923A-C78D4AF3CE66}" destId="{5D51581A-FB13-4C22-8570-82655A9641DE}" srcOrd="0" destOrd="0" presId="urn:microsoft.com/office/officeart/2005/8/layout/cycle2"/>
    <dgm:cxn modelId="{5C345D1F-0D38-4909-8478-E0843BBE6B0C}" type="presOf" srcId="{8953AF40-945D-48DA-99EB-8D359064815D}" destId="{9A3DC5B2-4F0F-4F56-9B8F-AABD8FD65980}" srcOrd="0" destOrd="0" presId="urn:microsoft.com/office/officeart/2005/8/layout/cycle2"/>
    <dgm:cxn modelId="{79FC7661-978A-4722-A63C-8B8A01856DCA}" type="presOf" srcId="{8D68CFCB-242F-403D-9543-1999910A8C10}" destId="{CC0C3E74-4B2E-4554-B0BE-7F4719BCB5E8}" srcOrd="0" destOrd="0" presId="urn:microsoft.com/office/officeart/2005/8/layout/cycle2"/>
    <dgm:cxn modelId="{7C12B661-25A2-48EC-AFFA-4B4ECC77A4B0}" type="presOf" srcId="{5DBAD6C5-6A96-457E-8115-8C7E600B8F4D}" destId="{F9876156-48E0-4FAC-AC04-8DEFC3E65937}" srcOrd="0" destOrd="0" presId="urn:microsoft.com/office/officeart/2005/8/layout/cycle2"/>
    <dgm:cxn modelId="{1F302A66-E59A-447B-A5F0-D480FF81C76A}" type="presOf" srcId="{8953AF40-945D-48DA-99EB-8D359064815D}" destId="{D3C91522-03F1-413E-AD22-A0FC50E0623B}" srcOrd="1" destOrd="0" presId="urn:microsoft.com/office/officeart/2005/8/layout/cycle2"/>
    <dgm:cxn modelId="{11F7F583-8387-4499-B28F-0CF1E9B714A7}" type="presOf" srcId="{8D68CFCB-242F-403D-9543-1999910A8C10}" destId="{BA8249F2-6F73-4975-8C05-FDCE8666C8AC}" srcOrd="1" destOrd="0" presId="urn:microsoft.com/office/officeart/2005/8/layout/cycle2"/>
    <dgm:cxn modelId="{7DAF728D-BA6C-4396-A3BD-E03B20F04B10}" srcId="{98238D7B-40E5-440E-836E-AA0017FAC001}" destId="{5DBAD6C5-6A96-457E-8115-8C7E600B8F4D}" srcOrd="0" destOrd="0" parTransId="{65B7A780-EDB2-437E-BF5F-AB65A4633596}" sibTransId="{8953AF40-945D-48DA-99EB-8D359064815D}"/>
    <dgm:cxn modelId="{31DB40B6-E255-40DC-8DA9-B04F7F51DB61}" type="presParOf" srcId="{AA2E3A9C-1028-4966-A163-857C8B143BE9}" destId="{F9876156-48E0-4FAC-AC04-8DEFC3E65937}" srcOrd="0" destOrd="0" presId="urn:microsoft.com/office/officeart/2005/8/layout/cycle2"/>
    <dgm:cxn modelId="{321D3D26-025F-4FBF-8467-274D50B32B81}" type="presParOf" srcId="{AA2E3A9C-1028-4966-A163-857C8B143BE9}" destId="{9A3DC5B2-4F0F-4F56-9B8F-AABD8FD65980}" srcOrd="1" destOrd="0" presId="urn:microsoft.com/office/officeart/2005/8/layout/cycle2"/>
    <dgm:cxn modelId="{67DC6D85-1933-45A3-AA60-882BEA7683D6}" type="presParOf" srcId="{9A3DC5B2-4F0F-4F56-9B8F-AABD8FD65980}" destId="{D3C91522-03F1-413E-AD22-A0FC50E0623B}" srcOrd="0" destOrd="0" presId="urn:microsoft.com/office/officeart/2005/8/layout/cycle2"/>
    <dgm:cxn modelId="{8320C869-561E-4E24-8A7B-8E90834BAE7C}" type="presParOf" srcId="{AA2E3A9C-1028-4966-A163-857C8B143BE9}" destId="{5D51581A-FB13-4C22-8570-82655A9641DE}" srcOrd="2" destOrd="0" presId="urn:microsoft.com/office/officeart/2005/8/layout/cycle2"/>
    <dgm:cxn modelId="{B724B231-7960-419C-80FE-59352E0EECF0}" type="presParOf" srcId="{AA2E3A9C-1028-4966-A163-857C8B143BE9}" destId="{CC0C3E74-4B2E-4554-B0BE-7F4719BCB5E8}" srcOrd="3" destOrd="0" presId="urn:microsoft.com/office/officeart/2005/8/layout/cycle2"/>
    <dgm:cxn modelId="{64D79C4D-F3E2-455F-ABEE-187559993C36}" type="presParOf" srcId="{CC0C3E74-4B2E-4554-B0BE-7F4719BCB5E8}" destId="{BA8249F2-6F73-4975-8C05-FDCE8666C8A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DC74A-20BF-440D-BEC4-42C9FA00D644}">
      <dsp:nvSpPr>
        <dsp:cNvPr id="0" name=""/>
        <dsp:cNvSpPr/>
      </dsp:nvSpPr>
      <dsp:spPr>
        <a:xfrm>
          <a:off x="0" y="986586"/>
          <a:ext cx="3714042" cy="828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Competencia general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del ciclo de FP</a:t>
          </a:r>
        </a:p>
      </dsp:txBody>
      <dsp:txXfrm>
        <a:off x="24260" y="1010846"/>
        <a:ext cx="3665522" cy="779790"/>
      </dsp:txXfrm>
    </dsp:sp>
    <dsp:sp modelId="{532BD660-D240-41E9-92C4-C0D485EBBD24}">
      <dsp:nvSpPr>
        <dsp:cNvPr id="0" name=""/>
        <dsp:cNvSpPr/>
      </dsp:nvSpPr>
      <dsp:spPr>
        <a:xfrm>
          <a:off x="371404" y="1814896"/>
          <a:ext cx="150338" cy="61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376"/>
              </a:lnTo>
              <a:lnTo>
                <a:pt x="150338" y="6103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33F05-6FBA-46DF-B10B-C0685C332429}">
      <dsp:nvSpPr>
        <dsp:cNvPr id="0" name=""/>
        <dsp:cNvSpPr/>
      </dsp:nvSpPr>
      <dsp:spPr>
        <a:xfrm>
          <a:off x="521742" y="2099909"/>
          <a:ext cx="3093826" cy="6507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Resumen de lo que aprenderás en el ciclo</a:t>
          </a:r>
          <a:endParaRPr lang="es-ES" sz="1600" b="1" kern="1200" dirty="0"/>
        </a:p>
      </dsp:txBody>
      <dsp:txXfrm>
        <a:off x="540801" y="2118968"/>
        <a:ext cx="3055708" cy="612609"/>
      </dsp:txXfrm>
    </dsp:sp>
    <dsp:sp modelId="{9BCCD9EE-74EF-475F-AFFA-A751EE6BAB27}">
      <dsp:nvSpPr>
        <dsp:cNvPr id="0" name=""/>
        <dsp:cNvSpPr/>
      </dsp:nvSpPr>
      <dsp:spPr>
        <a:xfrm>
          <a:off x="371404" y="1814896"/>
          <a:ext cx="196552" cy="122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8437"/>
              </a:lnTo>
              <a:lnTo>
                <a:pt x="196552" y="1228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61B5C-54ED-46A5-87E2-039B193425B3}">
      <dsp:nvSpPr>
        <dsp:cNvPr id="0" name=""/>
        <dsp:cNvSpPr/>
      </dsp:nvSpPr>
      <dsp:spPr>
        <a:xfrm>
          <a:off x="567956" y="2834449"/>
          <a:ext cx="3072561" cy="4177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baseline="0" dirty="0"/>
            <a:t> Las actividades </a:t>
          </a:r>
          <a:r>
            <a:rPr lang="es-ES" sz="1600" b="0" kern="1200" baseline="0" dirty="0"/>
            <a:t>(qué hacer)</a:t>
          </a:r>
          <a:endParaRPr lang="es-ES" sz="1600" b="0" kern="1200" dirty="0"/>
        </a:p>
      </dsp:txBody>
      <dsp:txXfrm>
        <a:off x="580192" y="2846685"/>
        <a:ext cx="3048089" cy="393297"/>
      </dsp:txXfrm>
    </dsp:sp>
    <dsp:sp modelId="{E466A9B4-66C4-48C6-BC4D-EE5755163156}">
      <dsp:nvSpPr>
        <dsp:cNvPr id="0" name=""/>
        <dsp:cNvSpPr/>
      </dsp:nvSpPr>
      <dsp:spPr>
        <a:xfrm>
          <a:off x="371404" y="1814896"/>
          <a:ext cx="196552" cy="1933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3342"/>
              </a:lnTo>
              <a:lnTo>
                <a:pt x="196552" y="19333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A52DCC-5B21-4DA6-9134-B5C68DFEDC78}">
      <dsp:nvSpPr>
        <dsp:cNvPr id="0" name=""/>
        <dsp:cNvSpPr/>
      </dsp:nvSpPr>
      <dsp:spPr>
        <a:xfrm>
          <a:off x="567956" y="3323539"/>
          <a:ext cx="3093826" cy="8493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/>
            <a:t>Las condiciones o formas</a:t>
          </a:r>
          <a:r>
            <a:rPr lang="es-ES_tradnl" sz="1600" b="0" kern="1200" dirty="0"/>
            <a:t> de realizarlas</a:t>
          </a:r>
          <a:r>
            <a:rPr lang="es-ES_tradnl" sz="1600" b="1" kern="1200" dirty="0"/>
            <a:t> </a:t>
          </a:r>
          <a:r>
            <a:rPr lang="es-ES_tradnl" sz="1600" b="0" kern="1200" dirty="0"/>
            <a:t>(cómo hacerlas)</a:t>
          </a:r>
          <a:endParaRPr lang="es-ES" sz="1600" b="1" kern="1200" dirty="0"/>
        </a:p>
      </dsp:txBody>
      <dsp:txXfrm>
        <a:off x="592834" y="3348417"/>
        <a:ext cx="3044070" cy="799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41126-2C3F-4C1E-94A0-7FBB65D9E483}">
      <dsp:nvSpPr>
        <dsp:cNvPr id="0" name=""/>
        <dsp:cNvSpPr/>
      </dsp:nvSpPr>
      <dsp:spPr>
        <a:xfrm>
          <a:off x="6749" y="420935"/>
          <a:ext cx="1542115" cy="771057"/>
        </a:xfrm>
        <a:prstGeom prst="roundRect">
          <a:avLst>
            <a:gd name="adj" fmla="val 10000"/>
          </a:avLst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Título de FP</a:t>
          </a:r>
        </a:p>
      </dsp:txBody>
      <dsp:txXfrm>
        <a:off x="29332" y="443518"/>
        <a:ext cx="1496949" cy="725891"/>
      </dsp:txXfrm>
    </dsp:sp>
    <dsp:sp modelId="{283119A3-766E-4862-8ABD-AD324D119475}">
      <dsp:nvSpPr>
        <dsp:cNvPr id="0" name=""/>
        <dsp:cNvSpPr/>
      </dsp:nvSpPr>
      <dsp:spPr>
        <a:xfrm>
          <a:off x="1548864" y="763439"/>
          <a:ext cx="616846" cy="86048"/>
        </a:xfrm>
        <a:custGeom>
          <a:avLst/>
          <a:gdLst/>
          <a:ahLst/>
          <a:cxnLst/>
          <a:rect l="0" t="0" r="0" b="0"/>
          <a:pathLst>
            <a:path>
              <a:moveTo>
                <a:pt x="0" y="43024"/>
              </a:moveTo>
              <a:lnTo>
                <a:pt x="616846" y="430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 dirty="0"/>
        </a:p>
      </dsp:txBody>
      <dsp:txXfrm>
        <a:off x="1841866" y="791042"/>
        <a:ext cx="30842" cy="30842"/>
      </dsp:txXfrm>
    </dsp:sp>
    <dsp:sp modelId="{328B43D7-6F88-47BA-90DA-525843E3DAEF}">
      <dsp:nvSpPr>
        <dsp:cNvPr id="0" name=""/>
        <dsp:cNvSpPr/>
      </dsp:nvSpPr>
      <dsp:spPr>
        <a:xfrm>
          <a:off x="2165710" y="824"/>
          <a:ext cx="2675739" cy="161127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A) Competencia general del ciclo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B) Competencias profesionales, personales y sociales</a:t>
          </a:r>
        </a:p>
      </dsp:txBody>
      <dsp:txXfrm>
        <a:off x="2212903" y="48017"/>
        <a:ext cx="2581353" cy="15168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970946" y="761014"/>
          <a:ext cx="2078498" cy="684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HARD SKILLS o habilidades duras</a:t>
          </a:r>
        </a:p>
      </dsp:txBody>
      <dsp:txXfrm>
        <a:off x="970946" y="761014"/>
        <a:ext cx="2078498" cy="684959"/>
      </dsp:txXfrm>
    </dsp:sp>
    <dsp:sp modelId="{54A54414-D37C-4DD1-8612-EA369684CE24}">
      <dsp:nvSpPr>
        <dsp:cNvPr id="0" name=""/>
        <dsp:cNvSpPr/>
      </dsp:nvSpPr>
      <dsp:spPr>
        <a:xfrm>
          <a:off x="968584" y="552692"/>
          <a:ext cx="165335" cy="16533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1084318" y="321222"/>
          <a:ext cx="165335" cy="165335"/>
        </a:xfrm>
        <a:prstGeom prst="ellipse">
          <a:avLst/>
        </a:prstGeom>
        <a:solidFill>
          <a:schemeClr val="accent3">
            <a:hueOff val="625015"/>
            <a:satOff val="-938"/>
            <a:lumOff val="-1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1362081" y="367516"/>
          <a:ext cx="259812" cy="259812"/>
        </a:xfrm>
        <a:prstGeom prst="ellipse">
          <a:avLst/>
        </a:prstGeom>
        <a:solidFill>
          <a:schemeClr val="accent3">
            <a:hueOff val="1250029"/>
            <a:satOff val="-1876"/>
            <a:lumOff val="-3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593550" y="112900"/>
          <a:ext cx="165335" cy="165335"/>
        </a:xfrm>
        <a:prstGeom prst="ellipse">
          <a:avLst/>
        </a:prstGeom>
        <a:solidFill>
          <a:schemeClr val="accent3">
            <a:hueOff val="1875044"/>
            <a:satOff val="-2813"/>
            <a:lumOff val="-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894460" y="20313"/>
          <a:ext cx="165335" cy="165335"/>
        </a:xfrm>
        <a:prstGeom prst="ellipse">
          <a:avLst/>
        </a:prstGeom>
        <a:solidFill>
          <a:schemeClr val="accent3">
            <a:hueOff val="2500059"/>
            <a:satOff val="-3751"/>
            <a:lumOff val="-6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2264811" y="182341"/>
          <a:ext cx="165335" cy="165335"/>
        </a:xfrm>
        <a:prstGeom prst="ellipse">
          <a:avLst/>
        </a:prstGeom>
        <a:solidFill>
          <a:schemeClr val="accent3">
            <a:hueOff val="3125073"/>
            <a:satOff val="-4689"/>
            <a:lumOff val="-76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496280" y="298076"/>
          <a:ext cx="259812" cy="259812"/>
        </a:xfrm>
        <a:prstGeom prst="ellipse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820337" y="552692"/>
          <a:ext cx="165335" cy="165335"/>
        </a:xfrm>
        <a:prstGeom prst="ellipse">
          <a:avLst/>
        </a:prstGeom>
        <a:solidFill>
          <a:schemeClr val="accent3">
            <a:hueOff val="4375102"/>
            <a:satOff val="-6564"/>
            <a:lumOff val="-10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959218" y="807308"/>
          <a:ext cx="165335" cy="165335"/>
        </a:xfrm>
        <a:prstGeom prst="ellipse">
          <a:avLst/>
        </a:prstGeom>
        <a:solidFill>
          <a:schemeClr val="accent3">
            <a:hueOff val="5000117"/>
            <a:satOff val="-7502"/>
            <a:lumOff val="-12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755579" y="321222"/>
          <a:ext cx="425147" cy="425147"/>
        </a:xfrm>
        <a:prstGeom prst="ellipse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852849" y="1200805"/>
          <a:ext cx="165335" cy="165335"/>
        </a:xfrm>
        <a:prstGeom prst="ellipse">
          <a:avLst/>
        </a:prstGeom>
        <a:solidFill>
          <a:schemeClr val="accent3">
            <a:hueOff val="6250147"/>
            <a:satOff val="-9378"/>
            <a:lumOff val="-15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991731" y="1409127"/>
          <a:ext cx="259812" cy="259812"/>
        </a:xfrm>
        <a:prstGeom prst="ellipse">
          <a:avLst/>
        </a:prstGeom>
        <a:solidFill>
          <a:schemeClr val="accent3">
            <a:hueOff val="6875161"/>
            <a:satOff val="-10316"/>
            <a:lumOff val="-16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1338934" y="1594303"/>
          <a:ext cx="377908" cy="377908"/>
        </a:xfrm>
        <a:prstGeom prst="ellipse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825020" y="1895212"/>
          <a:ext cx="165335" cy="165335"/>
        </a:xfrm>
        <a:prstGeom prst="ellipse">
          <a:avLst/>
        </a:prstGeom>
        <a:solidFill>
          <a:schemeClr val="accent3">
            <a:hueOff val="8125191"/>
            <a:satOff val="-12191"/>
            <a:lumOff val="-19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917607" y="1594303"/>
          <a:ext cx="259812" cy="259812"/>
        </a:xfrm>
        <a:prstGeom prst="ellipse">
          <a:avLst/>
        </a:prstGeom>
        <a:solidFill>
          <a:schemeClr val="accent3">
            <a:hueOff val="8750205"/>
            <a:satOff val="-13129"/>
            <a:lumOff val="-2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2149076" y="1918359"/>
          <a:ext cx="165335" cy="165335"/>
        </a:xfrm>
        <a:prstGeom prst="ellipse">
          <a:avLst/>
        </a:prstGeom>
        <a:solidFill>
          <a:schemeClr val="accent3">
            <a:hueOff val="9375220"/>
            <a:satOff val="-14067"/>
            <a:lumOff val="-22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2357399" y="1548009"/>
          <a:ext cx="377908" cy="377908"/>
        </a:xfrm>
        <a:prstGeom prst="ellipse">
          <a:avLst/>
        </a:prstGeom>
        <a:solidFill>
          <a:schemeClr val="accent3">
            <a:hueOff val="10000235"/>
            <a:satOff val="-15004"/>
            <a:lumOff val="-24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866631" y="1455421"/>
          <a:ext cx="259812" cy="259812"/>
        </a:xfrm>
        <a:prstGeom prst="ellipse">
          <a:avLst/>
        </a:prstGeom>
        <a:solidFill>
          <a:schemeClr val="accent3">
            <a:hueOff val="10625249"/>
            <a:satOff val="-15942"/>
            <a:lumOff val="-25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3126443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750742" y="367131"/>
          <a:ext cx="763031" cy="1456710"/>
        </a:xfrm>
        <a:prstGeom prst="chevron">
          <a:avLst>
            <a:gd name="adj" fmla="val 62310"/>
          </a:avLst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768310" y="216021"/>
          <a:ext cx="2122208" cy="1768846"/>
        </a:xfrm>
        <a:prstGeom prst="ellipse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Habilidades técnicas y conocimientos específicos de un puesto</a:t>
          </a:r>
        </a:p>
      </dsp:txBody>
      <dsp:txXfrm>
        <a:off x="5079100" y="475062"/>
        <a:ext cx="1500628" cy="12507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F9D63-6325-4930-8CC3-A28823D91B88}">
      <dsp:nvSpPr>
        <dsp:cNvPr id="0" name=""/>
        <dsp:cNvSpPr/>
      </dsp:nvSpPr>
      <dsp:spPr>
        <a:xfrm>
          <a:off x="616778" y="724665"/>
          <a:ext cx="2009543" cy="662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SOFT SKILLS o habilidades blandas</a:t>
          </a:r>
        </a:p>
      </dsp:txBody>
      <dsp:txXfrm>
        <a:off x="616778" y="724665"/>
        <a:ext cx="2009543" cy="662235"/>
      </dsp:txXfrm>
    </dsp:sp>
    <dsp:sp modelId="{54A54414-D37C-4DD1-8612-EA369684CE24}">
      <dsp:nvSpPr>
        <dsp:cNvPr id="0" name=""/>
        <dsp:cNvSpPr/>
      </dsp:nvSpPr>
      <dsp:spPr>
        <a:xfrm>
          <a:off x="614494" y="523254"/>
          <a:ext cx="159850" cy="1598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022C9-AA90-4044-AF0A-FB75BB88115A}">
      <dsp:nvSpPr>
        <dsp:cNvPr id="0" name=""/>
        <dsp:cNvSpPr/>
      </dsp:nvSpPr>
      <dsp:spPr>
        <a:xfrm>
          <a:off x="726389" y="299464"/>
          <a:ext cx="159850" cy="159850"/>
        </a:xfrm>
        <a:prstGeom prst="ellipse">
          <a:avLst/>
        </a:prstGeom>
        <a:solidFill>
          <a:schemeClr val="accent4">
            <a:hueOff val="-248043"/>
            <a:satOff val="1494"/>
            <a:lumOff val="1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8FF4-19E3-4265-A6C5-0D9EB837B7D7}">
      <dsp:nvSpPr>
        <dsp:cNvPr id="0" name=""/>
        <dsp:cNvSpPr/>
      </dsp:nvSpPr>
      <dsp:spPr>
        <a:xfrm>
          <a:off x="994937" y="344222"/>
          <a:ext cx="251192" cy="251192"/>
        </a:xfrm>
        <a:prstGeom prst="ellipse">
          <a:avLst/>
        </a:prstGeom>
        <a:solidFill>
          <a:schemeClr val="accent4">
            <a:hueOff val="-496086"/>
            <a:satOff val="2989"/>
            <a:lumOff val="2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9A276-C7CE-46A4-8B20-302CA338C05D}">
      <dsp:nvSpPr>
        <dsp:cNvPr id="0" name=""/>
        <dsp:cNvSpPr/>
      </dsp:nvSpPr>
      <dsp:spPr>
        <a:xfrm>
          <a:off x="1218727" y="98053"/>
          <a:ext cx="159850" cy="159850"/>
        </a:xfrm>
        <a:prstGeom prst="ellipse">
          <a:avLst/>
        </a:prstGeom>
        <a:solidFill>
          <a:schemeClr val="accent4">
            <a:hueOff val="-744128"/>
            <a:satOff val="4483"/>
            <a:lumOff val="3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3E789-8510-4B91-BC5F-7CA9A7ABFEE2}">
      <dsp:nvSpPr>
        <dsp:cNvPr id="0" name=""/>
        <dsp:cNvSpPr/>
      </dsp:nvSpPr>
      <dsp:spPr>
        <a:xfrm>
          <a:off x="1509654" y="8537"/>
          <a:ext cx="159850" cy="159850"/>
        </a:xfrm>
        <a:prstGeom prst="ellipse">
          <a:avLst/>
        </a:prstGeom>
        <a:solidFill>
          <a:schemeClr val="accent4">
            <a:hueOff val="-992171"/>
            <a:satOff val="5978"/>
            <a:lumOff val="4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6B9E2-2250-4663-B527-3EFE3117DB77}">
      <dsp:nvSpPr>
        <dsp:cNvPr id="0" name=""/>
        <dsp:cNvSpPr/>
      </dsp:nvSpPr>
      <dsp:spPr>
        <a:xfrm>
          <a:off x="1867718" y="165190"/>
          <a:ext cx="159850" cy="159850"/>
        </a:xfrm>
        <a:prstGeom prst="ellipse">
          <a:avLst/>
        </a:prstGeom>
        <a:solidFill>
          <a:schemeClr val="accent4">
            <a:hueOff val="-1240214"/>
            <a:satOff val="7472"/>
            <a:lumOff val="5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A7273-9DB0-48B6-BDEB-EC1F48FFBE20}">
      <dsp:nvSpPr>
        <dsp:cNvPr id="0" name=""/>
        <dsp:cNvSpPr/>
      </dsp:nvSpPr>
      <dsp:spPr>
        <a:xfrm>
          <a:off x="2091508" y="277085"/>
          <a:ext cx="251192" cy="251192"/>
        </a:xfrm>
        <a:prstGeom prst="ellipse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A6253-81C2-4DFD-AD6F-FF300CBF96F7}">
      <dsp:nvSpPr>
        <dsp:cNvPr id="0" name=""/>
        <dsp:cNvSpPr/>
      </dsp:nvSpPr>
      <dsp:spPr>
        <a:xfrm>
          <a:off x="2404815" y="523254"/>
          <a:ext cx="159850" cy="159850"/>
        </a:xfrm>
        <a:prstGeom prst="ellipse">
          <a:avLst/>
        </a:prstGeom>
        <a:solidFill>
          <a:schemeClr val="accent4">
            <a:hueOff val="-1736299"/>
            <a:satOff val="10461"/>
            <a:lumOff val="8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6CF97-EF27-4F85-86BF-22CC8343DB19}">
      <dsp:nvSpPr>
        <dsp:cNvPr id="0" name=""/>
        <dsp:cNvSpPr/>
      </dsp:nvSpPr>
      <dsp:spPr>
        <a:xfrm>
          <a:off x="2539089" y="769423"/>
          <a:ext cx="159850" cy="159850"/>
        </a:xfrm>
        <a:prstGeom prst="ellipse">
          <a:avLst/>
        </a:prstGeom>
        <a:solidFill>
          <a:schemeClr val="accent4">
            <a:hueOff val="-1984342"/>
            <a:satOff val="11955"/>
            <a:lumOff val="9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F324F-6CCE-483E-88AC-0FAFCE86CDE8}">
      <dsp:nvSpPr>
        <dsp:cNvPr id="0" name=""/>
        <dsp:cNvSpPr/>
      </dsp:nvSpPr>
      <dsp:spPr>
        <a:xfrm>
          <a:off x="1375380" y="299464"/>
          <a:ext cx="411042" cy="411042"/>
        </a:xfrm>
        <a:prstGeom prst="ellipse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DFA06-61AA-4E9E-9DD8-7444A9F91978}">
      <dsp:nvSpPr>
        <dsp:cNvPr id="0" name=""/>
        <dsp:cNvSpPr/>
      </dsp:nvSpPr>
      <dsp:spPr>
        <a:xfrm>
          <a:off x="502599" y="1149866"/>
          <a:ext cx="159850" cy="159850"/>
        </a:xfrm>
        <a:prstGeom prst="ellipse">
          <a:avLst/>
        </a:prstGeom>
        <a:solidFill>
          <a:schemeClr val="accent4">
            <a:hueOff val="-2480428"/>
            <a:satOff val="14944"/>
            <a:lumOff val="11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3E6A-10EA-4762-999C-6480FFEA44FE}">
      <dsp:nvSpPr>
        <dsp:cNvPr id="0" name=""/>
        <dsp:cNvSpPr/>
      </dsp:nvSpPr>
      <dsp:spPr>
        <a:xfrm>
          <a:off x="636873" y="1351277"/>
          <a:ext cx="251192" cy="251192"/>
        </a:xfrm>
        <a:prstGeom prst="ellipse">
          <a:avLst/>
        </a:prstGeom>
        <a:solidFill>
          <a:schemeClr val="accent4">
            <a:hueOff val="-2728470"/>
            <a:satOff val="16438"/>
            <a:lumOff val="13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A6143-1C07-4B75-B1AA-6EEB48706241}">
      <dsp:nvSpPr>
        <dsp:cNvPr id="0" name=""/>
        <dsp:cNvSpPr/>
      </dsp:nvSpPr>
      <dsp:spPr>
        <a:xfrm>
          <a:off x="972558" y="1530309"/>
          <a:ext cx="365371" cy="365371"/>
        </a:xfrm>
        <a:prstGeom prst="ellipse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5280A-B551-4013-8E1D-58FA950D592E}">
      <dsp:nvSpPr>
        <dsp:cNvPr id="0" name=""/>
        <dsp:cNvSpPr/>
      </dsp:nvSpPr>
      <dsp:spPr>
        <a:xfrm>
          <a:off x="1442517" y="1821236"/>
          <a:ext cx="159850" cy="159850"/>
        </a:xfrm>
        <a:prstGeom prst="ellipse">
          <a:avLst/>
        </a:prstGeom>
        <a:solidFill>
          <a:schemeClr val="accent4">
            <a:hueOff val="-3224556"/>
            <a:satOff val="19427"/>
            <a:lumOff val="15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E9B1B-4824-4A3D-9F02-012D42388D20}">
      <dsp:nvSpPr>
        <dsp:cNvPr id="0" name=""/>
        <dsp:cNvSpPr/>
      </dsp:nvSpPr>
      <dsp:spPr>
        <a:xfrm>
          <a:off x="1532033" y="1530309"/>
          <a:ext cx="251192" cy="251192"/>
        </a:xfrm>
        <a:prstGeom prst="ellipse">
          <a:avLst/>
        </a:prstGeom>
        <a:solidFill>
          <a:schemeClr val="accent4">
            <a:hueOff val="-3472599"/>
            <a:satOff val="20921"/>
            <a:lumOff val="16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61B8D-ECD3-47D0-91FB-DA4BEB6DD0E8}">
      <dsp:nvSpPr>
        <dsp:cNvPr id="0" name=""/>
        <dsp:cNvSpPr/>
      </dsp:nvSpPr>
      <dsp:spPr>
        <a:xfrm>
          <a:off x="1755823" y="1843615"/>
          <a:ext cx="159850" cy="159850"/>
        </a:xfrm>
        <a:prstGeom prst="ellipse">
          <a:avLst/>
        </a:prstGeom>
        <a:solidFill>
          <a:schemeClr val="accent4">
            <a:hueOff val="-3720641"/>
            <a:satOff val="22416"/>
            <a:lumOff val="179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B806E-4B57-4E0C-914F-3F343CA1E5EF}">
      <dsp:nvSpPr>
        <dsp:cNvPr id="0" name=""/>
        <dsp:cNvSpPr/>
      </dsp:nvSpPr>
      <dsp:spPr>
        <a:xfrm>
          <a:off x="1957234" y="1485551"/>
          <a:ext cx="365371" cy="365371"/>
        </a:xfrm>
        <a:prstGeom prst="ellipse">
          <a:avLst/>
        </a:prstGeom>
        <a:solidFill>
          <a:schemeClr val="accent4">
            <a:hueOff val="-3968684"/>
            <a:satOff val="23910"/>
            <a:lumOff val="19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E16705-B2E9-4B15-9B70-8D805FB4876E}">
      <dsp:nvSpPr>
        <dsp:cNvPr id="0" name=""/>
        <dsp:cNvSpPr/>
      </dsp:nvSpPr>
      <dsp:spPr>
        <a:xfrm>
          <a:off x="2449573" y="1396035"/>
          <a:ext cx="251192" cy="251192"/>
        </a:xfrm>
        <a:prstGeom prst="ellipse">
          <a:avLst/>
        </a:prstGeom>
        <a:solidFill>
          <a:schemeClr val="accent4">
            <a:hueOff val="-4216727"/>
            <a:satOff val="25405"/>
            <a:lumOff val="20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DCD69-226B-45E6-BCD5-6FEEB741D7AA}">
      <dsp:nvSpPr>
        <dsp:cNvPr id="0" name=""/>
        <dsp:cNvSpPr/>
      </dsp:nvSpPr>
      <dsp:spPr>
        <a:xfrm>
          <a:off x="2700765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FBE7-CC79-47EF-B07B-FA22F6A4125D}">
      <dsp:nvSpPr>
        <dsp:cNvPr id="0" name=""/>
        <dsp:cNvSpPr/>
      </dsp:nvSpPr>
      <dsp:spPr>
        <a:xfrm>
          <a:off x="3304353" y="343850"/>
          <a:ext cx="737717" cy="1408383"/>
        </a:xfrm>
        <a:prstGeom prst="chevron">
          <a:avLst>
            <a:gd name="adj" fmla="val 6231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E8B5-DAA8-400E-ABA1-32B6381C67FE}">
      <dsp:nvSpPr>
        <dsp:cNvPr id="0" name=""/>
        <dsp:cNvSpPr/>
      </dsp:nvSpPr>
      <dsp:spPr>
        <a:xfrm>
          <a:off x="4042071" y="69610"/>
          <a:ext cx="3653594" cy="2025860"/>
        </a:xfrm>
        <a:prstGeom prst="ellipse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Son las competencias personales y sociales válidas para cualquier puesto</a:t>
          </a:r>
          <a:endParaRPr lang="es-ES" sz="1800" b="1" kern="1200" dirty="0"/>
        </a:p>
      </dsp:txBody>
      <dsp:txXfrm>
        <a:off x="4577127" y="366290"/>
        <a:ext cx="2583482" cy="1432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76156-48E0-4FAC-AC04-8DEFC3E65937}">
      <dsp:nvSpPr>
        <dsp:cNvPr id="0" name=""/>
        <dsp:cNvSpPr/>
      </dsp:nvSpPr>
      <dsp:spPr>
        <a:xfrm>
          <a:off x="203822" y="496799"/>
          <a:ext cx="2513047" cy="880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Empleo público</a:t>
          </a:r>
        </a:p>
      </dsp:txBody>
      <dsp:txXfrm>
        <a:off x="571849" y="625786"/>
        <a:ext cx="1776993" cy="622807"/>
      </dsp:txXfrm>
    </dsp:sp>
    <dsp:sp modelId="{9A3DC5B2-4F0F-4F56-9B8F-AABD8FD65980}">
      <dsp:nvSpPr>
        <dsp:cNvPr id="0" name=""/>
        <dsp:cNvSpPr/>
      </dsp:nvSpPr>
      <dsp:spPr>
        <a:xfrm rot="10800000" flipH="1">
          <a:off x="2699586" y="497540"/>
          <a:ext cx="506911" cy="215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900" kern="1200" dirty="0"/>
        </a:p>
      </dsp:txBody>
      <dsp:txXfrm>
        <a:off x="2699586" y="540594"/>
        <a:ext cx="442329" cy="129164"/>
      </dsp:txXfrm>
    </dsp:sp>
    <dsp:sp modelId="{5D51581A-FB13-4C22-8570-82655A9641DE}">
      <dsp:nvSpPr>
        <dsp:cNvPr id="0" name=""/>
        <dsp:cNvSpPr/>
      </dsp:nvSpPr>
      <dsp:spPr>
        <a:xfrm>
          <a:off x="3272472" y="6078"/>
          <a:ext cx="5397029" cy="18813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3,5 millones de empleados públicos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Para algunas profesiones es la principal salida laboral</a:t>
          </a:r>
        </a:p>
      </dsp:txBody>
      <dsp:txXfrm>
        <a:off x="4062849" y="281598"/>
        <a:ext cx="3816275" cy="1330331"/>
      </dsp:txXfrm>
    </dsp:sp>
    <dsp:sp modelId="{CC0C3E74-4B2E-4554-B0BE-7F4719BCB5E8}">
      <dsp:nvSpPr>
        <dsp:cNvPr id="0" name=""/>
        <dsp:cNvSpPr/>
      </dsp:nvSpPr>
      <dsp:spPr>
        <a:xfrm rot="10800000">
          <a:off x="2747831" y="1216870"/>
          <a:ext cx="458662" cy="182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700" kern="1200" dirty="0"/>
        </a:p>
      </dsp:txBody>
      <dsp:txXfrm rot="10800000">
        <a:off x="2802724" y="1253466"/>
        <a:ext cx="403769" cy="109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09/09/2025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09/09/2025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slide" Target="slide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slide" Target="slide2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CuadroTexto"/>
          <p:cNvSpPr txBox="1"/>
          <p:nvPr/>
        </p:nvSpPr>
        <p:spPr>
          <a:xfrm>
            <a:off x="827584" y="1772816"/>
            <a:ext cx="45365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1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MI SECTOR PROFESIONAL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3549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3. Empleo público y privado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56548"/>
              </p:ext>
            </p:extLst>
          </p:nvPr>
        </p:nvGraphicFramePr>
        <p:xfrm>
          <a:off x="827584" y="1268760"/>
          <a:ext cx="3245285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504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Ventajas empleo público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27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Estable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Horario fijo, conciliación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Sueldo garantizado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Carga trabajo asumible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Aportación a la sociedad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2 Tabla">
            <a:extLst>
              <a:ext uri="{FF2B5EF4-FFF2-40B4-BE49-F238E27FC236}">
                <a16:creationId xmlns:a16="http://schemas.microsoft.com/office/drawing/2014/main" id="{340B2E3B-435A-50B8-00DB-59D58068B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03573"/>
              </p:ext>
            </p:extLst>
          </p:nvPr>
        </p:nvGraphicFramePr>
        <p:xfrm>
          <a:off x="4242460" y="1268760"/>
          <a:ext cx="3245285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31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Inconvenientes empleo público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0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Selección larga y competitiva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Poca autonomía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Tareas repetitivas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Menores retribuciones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No ascenso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23 CuadroTexto">
            <a:hlinkClick r:id="rId2" action="ppaction://hlinksldjump"/>
            <a:extLst>
              <a:ext uri="{FF2B5EF4-FFF2-40B4-BE49-F238E27FC236}">
                <a16:creationId xmlns:a16="http://schemas.microsoft.com/office/drawing/2014/main" id="{A2BB97D9-35DF-134D-5A01-C021FB217E48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5" name="22 Imagen">
            <a:extLst>
              <a:ext uri="{FF2B5EF4-FFF2-40B4-BE49-F238E27FC236}">
                <a16:creationId xmlns:a16="http://schemas.microsoft.com/office/drawing/2014/main" id="{30B6F222-AA6B-DC34-37E2-18841CC887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6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134F3C-BDAE-4A40-42B4-67D7F6C14E7A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7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E2A18B-390C-4294-EAA1-CEFA7018915F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6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F9F3-5C67-71A6-B5A1-16761B794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2" action="ppaction://hlinksldjump"/>
            <a:extLst>
              <a:ext uri="{FF2B5EF4-FFF2-40B4-BE49-F238E27FC236}">
                <a16:creationId xmlns:a16="http://schemas.microsoft.com/office/drawing/2014/main" id="{DEB77DD2-AB08-6522-716F-9105F376C150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>
            <a:extLst>
              <a:ext uri="{FF2B5EF4-FFF2-40B4-BE49-F238E27FC236}">
                <a16:creationId xmlns:a16="http://schemas.microsoft.com/office/drawing/2014/main" id="{C4485DE9-267B-8F08-5418-B546EB915E45}"/>
              </a:ext>
            </a:extLst>
          </p:cNvPr>
          <p:cNvSpPr txBox="1">
            <a:spLocks/>
          </p:cNvSpPr>
          <p:nvPr/>
        </p:nvSpPr>
        <p:spPr>
          <a:xfrm>
            <a:off x="3549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3. Empleo público y privado</a:t>
            </a:r>
          </a:p>
        </p:txBody>
      </p:sp>
      <p:pic>
        <p:nvPicPr>
          <p:cNvPr id="23" name="22 Imagen">
            <a:extLst>
              <a:ext uri="{FF2B5EF4-FFF2-40B4-BE49-F238E27FC236}">
                <a16:creationId xmlns:a16="http://schemas.microsoft.com/office/drawing/2014/main" id="{38696892-3219-0E5C-B48E-1AB2F95009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BD4607-DD85-5C90-0EED-01684B00711F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2 Tabla">
            <a:extLst>
              <a:ext uri="{FF2B5EF4-FFF2-40B4-BE49-F238E27FC236}">
                <a16:creationId xmlns:a16="http://schemas.microsoft.com/office/drawing/2014/main" id="{3A0693B6-E207-D38E-6941-395AE824B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4807"/>
              </p:ext>
            </p:extLst>
          </p:nvPr>
        </p:nvGraphicFramePr>
        <p:xfrm>
          <a:off x="683568" y="925997"/>
          <a:ext cx="3414876" cy="230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26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Ventajas empleo privado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86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Variedad de empresas donde buscar trabajo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Sueldo más alto por incentivos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Promoción más rápida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Más innovador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Mayor reconocimiento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2 Tabla">
            <a:extLst>
              <a:ext uri="{FF2B5EF4-FFF2-40B4-BE49-F238E27FC236}">
                <a16:creationId xmlns:a16="http://schemas.microsoft.com/office/drawing/2014/main" id="{2D91F478-48AA-241E-235B-25B6A23FD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277768"/>
              </p:ext>
            </p:extLst>
          </p:nvPr>
        </p:nvGraphicFramePr>
        <p:xfrm>
          <a:off x="4355976" y="959830"/>
          <a:ext cx="4104456" cy="230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31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Inconvenientes empleo privado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90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Posible despido inmediato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Jornadas más largas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Percepción se gana poco a lo aportado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Presión por objetivos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Posibles incumplimientos en la legislación laboral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6 Rectángulo redondeado">
            <a:extLst>
              <a:ext uri="{FF2B5EF4-FFF2-40B4-BE49-F238E27FC236}">
                <a16:creationId xmlns:a16="http://schemas.microsoft.com/office/drawing/2014/main" id="{3BCAF70B-A7DD-49FE-0DF0-F28AF33A5ABA}"/>
              </a:ext>
            </a:extLst>
          </p:cNvPr>
          <p:cNvSpPr/>
          <p:nvPr/>
        </p:nvSpPr>
        <p:spPr>
          <a:xfrm>
            <a:off x="2590634" y="3407537"/>
            <a:ext cx="3962732" cy="346614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¿Y si quiero crear mi empresa? </a:t>
            </a:r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IPE II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2 Tabla">
            <a:extLst>
              <a:ext uri="{FF2B5EF4-FFF2-40B4-BE49-F238E27FC236}">
                <a16:creationId xmlns:a16="http://schemas.microsoft.com/office/drawing/2014/main" id="{B1A01AE6-D0D0-7DAA-6388-81DC89A1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31562"/>
              </p:ext>
            </p:extLst>
          </p:nvPr>
        </p:nvGraphicFramePr>
        <p:xfrm>
          <a:off x="683568" y="3882738"/>
          <a:ext cx="3414876" cy="1975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826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Ventajas emprendedor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Ser tu propio jefe y tomar decisiones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Posibilidad de ganancias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Satisfacción personal por el proyecto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2 Tabla">
            <a:extLst>
              <a:ext uri="{FF2B5EF4-FFF2-40B4-BE49-F238E27FC236}">
                <a16:creationId xmlns:a16="http://schemas.microsoft.com/office/drawing/2014/main" id="{2C4D73A7-5494-D735-DD44-BBF058663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28832"/>
              </p:ext>
            </p:extLst>
          </p:nvPr>
        </p:nvGraphicFramePr>
        <p:xfrm>
          <a:off x="4355976" y="3938139"/>
          <a:ext cx="4104456" cy="193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5314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Inconvenientes emprendedor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74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Llevarse el trabajo a casa, no hay horario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Posibilidad de pérdidas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s-ES_tradnl" dirty="0"/>
                        <a:t>Estrés por llevar varias funciones simultáneas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816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  <a:hlinkClick r:id="rId2" action="ppaction://hlinksldjump"/>
              </a:rPr>
              <a:t>El sector profesional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</a:t>
            </a:r>
            <a:r>
              <a:rPr lang="es-ES_tradnl" sz="2800" b="1" dirty="0">
                <a:solidFill>
                  <a:prstClr val="black"/>
                </a:solidFill>
                <a:hlinkClick r:id="rId4" action="ppaction://hlinksldjump"/>
              </a:rPr>
              <a:t>El empleo público y privado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  <p:sp>
        <p:nvSpPr>
          <p:cNvPr id="10" name="9 Rectángulo">
            <a:hlinkClick r:id="rId5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</a:t>
            </a:r>
            <a:r>
              <a:rPr lang="es-ES_tradnl" sz="2800" b="1" dirty="0">
                <a:solidFill>
                  <a:prstClr val="black"/>
                </a:solidFill>
                <a:hlinkClick r:id="rId5" action="ppaction://hlinksldjump"/>
              </a:rPr>
              <a:t>Las competencias requeridas por el sector</a:t>
            </a:r>
            <a:endParaRPr lang="es-ES_tradnl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ACCEDE 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LIBRO DIGITAL DE IPE I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 TUS CLAVES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284882" y="847828"/>
            <a:ext cx="1541150" cy="64633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Sector profesional</a:t>
            </a:r>
            <a:endParaRPr lang="es-ES" b="1" dirty="0"/>
          </a:p>
        </p:txBody>
      </p:sp>
      <p:sp>
        <p:nvSpPr>
          <p:cNvPr id="9" name="8 Flecha derecha"/>
          <p:cNvSpPr/>
          <p:nvPr/>
        </p:nvSpPr>
        <p:spPr>
          <a:xfrm>
            <a:off x="1938876" y="107933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2555777" y="847828"/>
            <a:ext cx="475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Actividades afines, comparten características comunes, p. ej. sector de sanidad</a:t>
            </a:r>
            <a:endParaRPr lang="es-ES" sz="1600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955013" y="1600166"/>
            <a:ext cx="68852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Primario: agricultura-pesca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Secundario: industria-construcción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Terciario: servicios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Cuaternario: investigación y desarrollo, tecnologías de la información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600" dirty="0"/>
              <a:t>Quinario: organizaciones sin fines lucrativos</a:t>
            </a: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3549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1. El sector profesional</a:t>
            </a:r>
          </a:p>
        </p:txBody>
      </p:sp>
      <p:sp>
        <p:nvSpPr>
          <p:cNvPr id="62" name="61 CuadroTexto"/>
          <p:cNvSpPr txBox="1"/>
          <p:nvPr/>
        </p:nvSpPr>
        <p:spPr>
          <a:xfrm>
            <a:off x="360647" y="1809815"/>
            <a:ext cx="1389619" cy="8012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_tradnl" dirty="0">
                <a:solidFill>
                  <a:schemeClr val="tx1"/>
                </a:solidFill>
              </a:rPr>
              <a:t>Clasificación sectores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31 Flecha derecha">
            <a:extLst>
              <a:ext uri="{FF2B5EF4-FFF2-40B4-BE49-F238E27FC236}">
                <a16:creationId xmlns:a16="http://schemas.microsoft.com/office/drawing/2014/main" id="{4E74FE0C-1D57-1A28-95AB-072F9DC548E8}"/>
              </a:ext>
            </a:extLst>
          </p:cNvPr>
          <p:cNvSpPr/>
          <p:nvPr/>
        </p:nvSpPr>
        <p:spPr>
          <a:xfrm rot="5400000">
            <a:off x="807475" y="2891780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9 CuadroTexto">
            <a:extLst>
              <a:ext uri="{FF2B5EF4-FFF2-40B4-BE49-F238E27FC236}">
                <a16:creationId xmlns:a16="http://schemas.microsoft.com/office/drawing/2014/main" id="{6036088E-0BC4-3E58-5B36-73983CC09EC3}"/>
              </a:ext>
            </a:extLst>
          </p:cNvPr>
          <p:cNvSpPr txBox="1"/>
          <p:nvPr/>
        </p:nvSpPr>
        <p:spPr>
          <a:xfrm>
            <a:off x="336264" y="3421963"/>
            <a:ext cx="1465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26 familias profesionales</a:t>
            </a:r>
          </a:p>
        </p:txBody>
      </p:sp>
      <p:sp>
        <p:nvSpPr>
          <p:cNvPr id="4" name="31 CuadroTexto">
            <a:extLst>
              <a:ext uri="{FF2B5EF4-FFF2-40B4-BE49-F238E27FC236}">
                <a16:creationId xmlns:a16="http://schemas.microsoft.com/office/drawing/2014/main" id="{E3C7C36A-F72B-F646-2B57-BB87C39BA17E}"/>
              </a:ext>
            </a:extLst>
          </p:cNvPr>
          <p:cNvSpPr txBox="1"/>
          <p:nvPr/>
        </p:nvSpPr>
        <p:spPr>
          <a:xfrm>
            <a:off x="1938876" y="3227752"/>
            <a:ext cx="27801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Actividades física y deportivas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Administración y gestión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Agraria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Artes gráficas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Artes y artesanía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Comercio y marketing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Edificación y obra civil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Electricidad y electrónica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Fabricación mecánica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Hostelería y turismo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Imagen personal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Imagen y sonido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Industrias alimentarias</a:t>
            </a:r>
          </a:p>
        </p:txBody>
      </p:sp>
      <p:sp>
        <p:nvSpPr>
          <p:cNvPr id="11" name="31 CuadroTexto">
            <a:extLst>
              <a:ext uri="{FF2B5EF4-FFF2-40B4-BE49-F238E27FC236}">
                <a16:creationId xmlns:a16="http://schemas.microsoft.com/office/drawing/2014/main" id="{07F8B228-EB25-0A67-1B96-24986C220133}"/>
              </a:ext>
            </a:extLst>
          </p:cNvPr>
          <p:cNvSpPr txBox="1"/>
          <p:nvPr/>
        </p:nvSpPr>
        <p:spPr>
          <a:xfrm>
            <a:off x="4862140" y="3212683"/>
            <a:ext cx="394671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Marítimo-pesquera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Química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Sanidad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Seguridad y medio ambiente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Industrias extractivas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Informática y telecomunicaciones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Instalación y mantenimiento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Energía y agua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Madera, mueble y corcho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Servicios socioculturales y a la comunidad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Textil, confección y piel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Transporte y mantenimiento de vehículos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_tradnl" sz="1400" dirty="0"/>
              <a:t>Vidrio y cerámica</a:t>
            </a:r>
          </a:p>
        </p:txBody>
      </p:sp>
      <p:sp>
        <p:nvSpPr>
          <p:cNvPr id="5" name="23 CuadroTexto">
            <a:hlinkClick r:id="rId2" action="ppaction://hlinksldjump"/>
            <a:extLst>
              <a:ext uri="{FF2B5EF4-FFF2-40B4-BE49-F238E27FC236}">
                <a16:creationId xmlns:a16="http://schemas.microsoft.com/office/drawing/2014/main" id="{B4699EB0-913F-E541-2FD4-CC370AA0DCF8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6" name="22 Imagen">
            <a:extLst>
              <a:ext uri="{FF2B5EF4-FFF2-40B4-BE49-F238E27FC236}">
                <a16:creationId xmlns:a16="http://schemas.microsoft.com/office/drawing/2014/main" id="{957574D2-BD30-A1B4-7055-BC3B67F724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12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343847-66F7-D9CD-F933-9648B483DB86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1 Título"/>
          <p:cNvSpPr txBox="1">
            <a:spLocks/>
          </p:cNvSpPr>
          <p:nvPr/>
        </p:nvSpPr>
        <p:spPr>
          <a:xfrm>
            <a:off x="35496" y="8579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2. Competencias requeridas por el sector</a:t>
            </a:r>
          </a:p>
        </p:txBody>
      </p:sp>
      <p:sp>
        <p:nvSpPr>
          <p:cNvPr id="30" name="29 Proceso alternativo"/>
          <p:cNvSpPr/>
          <p:nvPr/>
        </p:nvSpPr>
        <p:spPr>
          <a:xfrm>
            <a:off x="509158" y="1052736"/>
            <a:ext cx="4310369" cy="432048"/>
          </a:xfrm>
          <a:prstGeom prst="flowChartAlternateProcess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b="1" dirty="0">
                <a:solidFill>
                  <a:schemeClr val="tx1"/>
                </a:solidFill>
              </a:rPr>
              <a:t>Competencia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42" name="41 Flecha derecha"/>
          <p:cNvSpPr/>
          <p:nvPr/>
        </p:nvSpPr>
        <p:spPr>
          <a:xfrm>
            <a:off x="150019" y="2128729"/>
            <a:ext cx="31938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9" name="48 Rectángulo"/>
          <p:cNvSpPr/>
          <p:nvPr/>
        </p:nvSpPr>
        <p:spPr>
          <a:xfrm>
            <a:off x="509158" y="1929323"/>
            <a:ext cx="4310369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Conjunto de conocimientos, destrezas, capacidades y actitudes con valor para el empleo</a:t>
            </a:r>
            <a:endParaRPr lang="es-ES" sz="1600" dirty="0"/>
          </a:p>
        </p:txBody>
      </p:sp>
      <p:sp>
        <p:nvSpPr>
          <p:cNvPr id="33" name="32 Rectángulo"/>
          <p:cNvSpPr/>
          <p:nvPr/>
        </p:nvSpPr>
        <p:spPr>
          <a:xfrm>
            <a:off x="509159" y="2930708"/>
            <a:ext cx="4310368" cy="584775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s-ES_tradnl" sz="1600" dirty="0"/>
              <a:t>Permite valora que una persona es capaz de desempeñar correctamente su trabajo</a:t>
            </a:r>
            <a:endParaRPr lang="es-ES" sz="1600" dirty="0"/>
          </a:p>
        </p:txBody>
      </p:sp>
      <p:sp>
        <p:nvSpPr>
          <p:cNvPr id="52" name="51 Flecha derecha"/>
          <p:cNvSpPr/>
          <p:nvPr/>
        </p:nvSpPr>
        <p:spPr>
          <a:xfrm>
            <a:off x="137529" y="3068960"/>
            <a:ext cx="331872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graphicFrame>
        <p:nvGraphicFramePr>
          <p:cNvPr id="53" name="52 Diagrama"/>
          <p:cNvGraphicFramePr/>
          <p:nvPr>
            <p:extLst>
              <p:ext uri="{D42A27DB-BD31-4B8C-83A1-F6EECF244321}">
                <p14:modId xmlns:p14="http://schemas.microsoft.com/office/powerpoint/2010/main" val="3783958565"/>
              </p:ext>
            </p:extLst>
          </p:nvPr>
        </p:nvGraphicFramePr>
        <p:xfrm>
          <a:off x="5148064" y="586641"/>
          <a:ext cx="3840095" cy="5317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3232555134"/>
              </p:ext>
            </p:extLst>
          </p:nvPr>
        </p:nvGraphicFramePr>
        <p:xfrm>
          <a:off x="204159" y="3789040"/>
          <a:ext cx="4848200" cy="1612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23 CuadroTexto">
            <a:hlinkClick r:id="rId13" action="ppaction://hlinksldjump"/>
            <a:extLst>
              <a:ext uri="{FF2B5EF4-FFF2-40B4-BE49-F238E27FC236}">
                <a16:creationId xmlns:a16="http://schemas.microsoft.com/office/drawing/2014/main" id="{44F2D479-4EFC-C51E-DC32-B19DDFC158DA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4" name="22 Imagen">
            <a:extLst>
              <a:ext uri="{FF2B5EF4-FFF2-40B4-BE49-F238E27FC236}">
                <a16:creationId xmlns:a16="http://schemas.microsoft.com/office/drawing/2014/main" id="{9E25E625-AC8B-99F8-A5B5-494ABA5E42C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5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1062C8-47E2-F932-83C3-8AB6D4A3370F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6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8043C57-C34F-20B2-8A0D-F8760A35E8D1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6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 Título"/>
          <p:cNvSpPr txBox="1">
            <a:spLocks/>
          </p:cNvSpPr>
          <p:nvPr/>
        </p:nvSpPr>
        <p:spPr>
          <a:xfrm>
            <a:off x="35496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2. Las competencias requeridas por el sector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73589" y="836712"/>
            <a:ext cx="238218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b="1" dirty="0"/>
              <a:t>Tipos de competencias</a:t>
            </a:r>
            <a:endParaRPr lang="es-ES" b="1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4197751443"/>
              </p:ext>
            </p:extLst>
          </p:nvPr>
        </p:nvGraphicFramePr>
        <p:xfrm>
          <a:off x="163733" y="1484784"/>
          <a:ext cx="7488832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8 Diagrama"/>
          <p:cNvGraphicFramePr/>
          <p:nvPr>
            <p:extLst>
              <p:ext uri="{D42A27DB-BD31-4B8C-83A1-F6EECF244321}">
                <p14:modId xmlns:p14="http://schemas.microsoft.com/office/powerpoint/2010/main" val="2472616920"/>
              </p:ext>
            </p:extLst>
          </p:nvPr>
        </p:nvGraphicFramePr>
        <p:xfrm>
          <a:off x="509158" y="3789040"/>
          <a:ext cx="8198265" cy="2104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23 CuadroTexto">
            <a:hlinkClick r:id="rId12" action="ppaction://hlinksldjump"/>
            <a:extLst>
              <a:ext uri="{FF2B5EF4-FFF2-40B4-BE49-F238E27FC236}">
                <a16:creationId xmlns:a16="http://schemas.microsoft.com/office/drawing/2014/main" id="{612AA87F-BF20-F663-CEC3-459002FDC619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6" name="22 Imagen">
            <a:extLst>
              <a:ext uri="{FF2B5EF4-FFF2-40B4-BE49-F238E27FC236}">
                <a16:creationId xmlns:a16="http://schemas.microsoft.com/office/drawing/2014/main" id="{78CE1FF5-3E92-7EF4-16B9-1283B857F0B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7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2C95A5-D2DB-7574-DA17-0C15C1B9192E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8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25270BE-5E8A-7BEB-D273-8150EC647DC3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8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57745" y="1597992"/>
            <a:ext cx="2398031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1ª) Responsabilidad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755577" y="2184146"/>
            <a:ext cx="2389264" cy="353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2ª) Autonomía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1153570" y="2717429"/>
            <a:ext cx="2853853" cy="3627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3ª) Iniciativa e innovación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/>
          <p:cNvSpPr/>
          <p:nvPr/>
        </p:nvSpPr>
        <p:spPr>
          <a:xfrm>
            <a:off x="2255268" y="3215413"/>
            <a:ext cx="2009077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4º) Resiliencia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2796712" y="3772483"/>
            <a:ext cx="2445844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5ª) Adaptación al cambio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3549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2. Competencias requeridas por el sector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u="sng" dirty="0">
                <a:solidFill>
                  <a:prstClr val="black"/>
                </a:solidFill>
              </a:rPr>
              <a:t>Competencias PERSONALES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2255268" y="4329062"/>
            <a:ext cx="2499171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6ª) Disposición a aprender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54 Rectángulo redondeado"/>
          <p:cNvSpPr/>
          <p:nvPr/>
        </p:nvSpPr>
        <p:spPr>
          <a:xfrm>
            <a:off x="1138409" y="4899477"/>
            <a:ext cx="2659966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7ª) Resolución de problemas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55 Rectángulo redondeado"/>
          <p:cNvSpPr/>
          <p:nvPr/>
        </p:nvSpPr>
        <p:spPr>
          <a:xfrm>
            <a:off x="321630" y="5517232"/>
            <a:ext cx="2732579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8ª) Actitud positiva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2561368" y="1575274"/>
            <a:ext cx="5738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Autoexigencia para cumplir con las obligaciones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3164575" y="2171002"/>
            <a:ext cx="513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Ser capaz de tomar decisiones sin supervisión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/>
          <p:cNvSpPr/>
          <p:nvPr/>
        </p:nvSpPr>
        <p:spPr>
          <a:xfrm>
            <a:off x="4113965" y="2714156"/>
            <a:ext cx="4527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Proponer nuevas soluciones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4320669" y="3230644"/>
            <a:ext cx="4327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Superarse ante las dificultades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5240474" y="3767837"/>
            <a:ext cx="376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Ajustarse a los cambios propuestos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/>
          <p:cNvSpPr/>
          <p:nvPr/>
        </p:nvSpPr>
        <p:spPr>
          <a:xfrm>
            <a:off x="4770523" y="4356090"/>
            <a:ext cx="4232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Aprender tareas del puesto y las nuevas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3866896" y="4899477"/>
            <a:ext cx="5277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Evaluar problemas y proponer soluciones correctas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3054208" y="5517232"/>
            <a:ext cx="540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Ser optimista ante una situación y su solución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23 CuadroTexto">
            <a:hlinkClick r:id="rId2" action="ppaction://hlinksldjump"/>
            <a:extLst>
              <a:ext uri="{FF2B5EF4-FFF2-40B4-BE49-F238E27FC236}">
                <a16:creationId xmlns:a16="http://schemas.microsoft.com/office/drawing/2014/main" id="{75F771A8-48A1-076C-18DA-893E1FCE01B4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3" name="22 Imagen">
            <a:extLst>
              <a:ext uri="{FF2B5EF4-FFF2-40B4-BE49-F238E27FC236}">
                <a16:creationId xmlns:a16="http://schemas.microsoft.com/office/drawing/2014/main" id="{218D9619-8A37-DCB2-2872-730C676F5E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4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DEF642-F966-611A-159F-979DFE087BDF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ECD636-EFD5-E48F-47F6-43FB8AAE0F5D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43BD-36B8-5DB1-8FF6-18B457531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>
            <a:extLst>
              <a:ext uri="{FF2B5EF4-FFF2-40B4-BE49-F238E27FC236}">
                <a16:creationId xmlns:a16="http://schemas.microsoft.com/office/drawing/2014/main" id="{FF8F0878-072B-D921-C45B-6B311EA405F6}"/>
              </a:ext>
            </a:extLst>
          </p:cNvPr>
          <p:cNvSpPr/>
          <p:nvPr/>
        </p:nvSpPr>
        <p:spPr>
          <a:xfrm>
            <a:off x="157745" y="1597992"/>
            <a:ext cx="3089971" cy="34661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1ª) Habilidades de comunicación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17 Rectángulo redondeado">
            <a:extLst>
              <a:ext uri="{FF2B5EF4-FFF2-40B4-BE49-F238E27FC236}">
                <a16:creationId xmlns:a16="http://schemas.microsoft.com/office/drawing/2014/main" id="{CDDDC65D-C5A1-1468-54CC-00D13E5A33A1}"/>
              </a:ext>
            </a:extLst>
          </p:cNvPr>
          <p:cNvSpPr/>
          <p:nvPr/>
        </p:nvSpPr>
        <p:spPr>
          <a:xfrm>
            <a:off x="755576" y="2184146"/>
            <a:ext cx="2492139" cy="35302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2ª) Empatía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19 Rectángulo redondeado">
            <a:extLst>
              <a:ext uri="{FF2B5EF4-FFF2-40B4-BE49-F238E27FC236}">
                <a16:creationId xmlns:a16="http://schemas.microsoft.com/office/drawing/2014/main" id="{BE272F22-C696-A2EF-6143-68DC068A9002}"/>
              </a:ext>
            </a:extLst>
          </p:cNvPr>
          <p:cNvSpPr/>
          <p:nvPr/>
        </p:nvSpPr>
        <p:spPr>
          <a:xfrm>
            <a:off x="1153571" y="2717429"/>
            <a:ext cx="1519526" cy="36278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3ª) Asertividad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33 Rectángulo redondeado">
            <a:extLst>
              <a:ext uri="{FF2B5EF4-FFF2-40B4-BE49-F238E27FC236}">
                <a16:creationId xmlns:a16="http://schemas.microsoft.com/office/drawing/2014/main" id="{45076FF2-AE23-2BF5-8AB3-C3FD541E2B0F}"/>
              </a:ext>
            </a:extLst>
          </p:cNvPr>
          <p:cNvSpPr/>
          <p:nvPr/>
        </p:nvSpPr>
        <p:spPr>
          <a:xfrm>
            <a:off x="2255268" y="3215413"/>
            <a:ext cx="2065401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4º) Trabajo en equipo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40 Rectángulo redondeado">
            <a:extLst>
              <a:ext uri="{FF2B5EF4-FFF2-40B4-BE49-F238E27FC236}">
                <a16:creationId xmlns:a16="http://schemas.microsoft.com/office/drawing/2014/main" id="{1C398852-6358-326D-DF5F-5CDDE9DEFF8F}"/>
              </a:ext>
            </a:extLst>
          </p:cNvPr>
          <p:cNvSpPr/>
          <p:nvPr/>
        </p:nvSpPr>
        <p:spPr>
          <a:xfrm>
            <a:off x="2673097" y="3772816"/>
            <a:ext cx="2567377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5ª) Resolución de conflictos 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1 Título">
            <a:extLst>
              <a:ext uri="{FF2B5EF4-FFF2-40B4-BE49-F238E27FC236}">
                <a16:creationId xmlns:a16="http://schemas.microsoft.com/office/drawing/2014/main" id="{EAF0A51C-8813-4A75-2506-12808A98A409}"/>
              </a:ext>
            </a:extLst>
          </p:cNvPr>
          <p:cNvSpPr txBox="1">
            <a:spLocks/>
          </p:cNvSpPr>
          <p:nvPr/>
        </p:nvSpPr>
        <p:spPr>
          <a:xfrm>
            <a:off x="3549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2. Competencias requeridas por el sector</a:t>
            </a:r>
          </a:p>
        </p:txBody>
      </p:sp>
      <p:sp>
        <p:nvSpPr>
          <p:cNvPr id="45" name="44 Rectángulo">
            <a:extLst>
              <a:ext uri="{FF2B5EF4-FFF2-40B4-BE49-F238E27FC236}">
                <a16:creationId xmlns:a16="http://schemas.microsoft.com/office/drawing/2014/main" id="{B893D49E-84F0-B570-49B8-ADB7B1CA2F20}"/>
              </a:ext>
            </a:extLst>
          </p:cNvPr>
          <p:cNvSpPr/>
          <p:nvPr/>
        </p:nvSpPr>
        <p:spPr>
          <a:xfrm>
            <a:off x="1402686" y="949455"/>
            <a:ext cx="608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_tradnl" b="1" u="sng" dirty="0">
                <a:solidFill>
                  <a:prstClr val="black"/>
                </a:solidFill>
              </a:rPr>
              <a:t>Competencias SOCIALES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49" name="48 Rectángulo redondeado">
            <a:extLst>
              <a:ext uri="{FF2B5EF4-FFF2-40B4-BE49-F238E27FC236}">
                <a16:creationId xmlns:a16="http://schemas.microsoft.com/office/drawing/2014/main" id="{3D6848D3-C3A2-8A74-0EBC-F1071648063A}"/>
              </a:ext>
            </a:extLst>
          </p:cNvPr>
          <p:cNvSpPr/>
          <p:nvPr/>
        </p:nvSpPr>
        <p:spPr>
          <a:xfrm>
            <a:off x="2255269" y="4329062"/>
            <a:ext cx="1884684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6ª) Colaboración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54 Rectángulo redondeado">
            <a:extLst>
              <a:ext uri="{FF2B5EF4-FFF2-40B4-BE49-F238E27FC236}">
                <a16:creationId xmlns:a16="http://schemas.microsoft.com/office/drawing/2014/main" id="{934FF482-0DF8-16E7-0B49-24013C9FA3C2}"/>
              </a:ext>
            </a:extLst>
          </p:cNvPr>
          <p:cNvSpPr/>
          <p:nvPr/>
        </p:nvSpPr>
        <p:spPr>
          <a:xfrm>
            <a:off x="1138409" y="4899477"/>
            <a:ext cx="2659966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7ª) Ayuda a otras personas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55 Rectángulo redondeado">
            <a:extLst>
              <a:ext uri="{FF2B5EF4-FFF2-40B4-BE49-F238E27FC236}">
                <a16:creationId xmlns:a16="http://schemas.microsoft.com/office/drawing/2014/main" id="{2C66B08D-4C61-2413-75C4-10BCE3A3370F}"/>
              </a:ext>
            </a:extLst>
          </p:cNvPr>
          <p:cNvSpPr/>
          <p:nvPr/>
        </p:nvSpPr>
        <p:spPr>
          <a:xfrm>
            <a:off x="321630" y="5517232"/>
            <a:ext cx="2732579" cy="36004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8ª) Respeto y tolerancia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61 Rectángulo">
            <a:extLst>
              <a:ext uri="{FF2B5EF4-FFF2-40B4-BE49-F238E27FC236}">
                <a16:creationId xmlns:a16="http://schemas.microsoft.com/office/drawing/2014/main" id="{34DF63FC-3F76-C7C0-EAFA-167D5895DA1F}"/>
              </a:ext>
            </a:extLst>
          </p:cNvPr>
          <p:cNvSpPr/>
          <p:nvPr/>
        </p:nvSpPr>
        <p:spPr>
          <a:xfrm>
            <a:off x="3223672" y="1593514"/>
            <a:ext cx="6004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Expresar nuestro punto de vista y escuchar el de los demás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4" name="63 Rectángulo">
            <a:extLst>
              <a:ext uri="{FF2B5EF4-FFF2-40B4-BE49-F238E27FC236}">
                <a16:creationId xmlns:a16="http://schemas.microsoft.com/office/drawing/2014/main" id="{F0E8E002-96A8-61FE-EF53-0C82569E0404}"/>
              </a:ext>
            </a:extLst>
          </p:cNvPr>
          <p:cNvSpPr/>
          <p:nvPr/>
        </p:nvSpPr>
        <p:spPr>
          <a:xfrm>
            <a:off x="3164575" y="2171002"/>
            <a:ext cx="513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Ponerte en el lugar del otro para comprenderlo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5" name="64 Rectángulo">
            <a:extLst>
              <a:ext uri="{FF2B5EF4-FFF2-40B4-BE49-F238E27FC236}">
                <a16:creationId xmlns:a16="http://schemas.microsoft.com/office/drawing/2014/main" id="{18CABBEE-8921-FA14-AE3C-2298569685E0}"/>
              </a:ext>
            </a:extLst>
          </p:cNvPr>
          <p:cNvSpPr/>
          <p:nvPr/>
        </p:nvSpPr>
        <p:spPr>
          <a:xfrm>
            <a:off x="2771800" y="2748829"/>
            <a:ext cx="62316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Expresar los propios sentimientos sin herir a los demás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6" name="65 Rectángulo">
            <a:extLst>
              <a:ext uri="{FF2B5EF4-FFF2-40B4-BE49-F238E27FC236}">
                <a16:creationId xmlns:a16="http://schemas.microsoft.com/office/drawing/2014/main" id="{65FE117D-DF4B-B992-1BFC-6F699DD9179D}"/>
              </a:ext>
            </a:extLst>
          </p:cNvPr>
          <p:cNvSpPr/>
          <p:nvPr/>
        </p:nvSpPr>
        <p:spPr>
          <a:xfrm>
            <a:off x="4320669" y="3230644"/>
            <a:ext cx="46828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Coordinarse para alcanzar objetivos comunes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8" name="67 Rectángulo">
            <a:extLst>
              <a:ext uri="{FF2B5EF4-FFF2-40B4-BE49-F238E27FC236}">
                <a16:creationId xmlns:a16="http://schemas.microsoft.com/office/drawing/2014/main" id="{3F877061-2FAB-B855-7057-0103CBBEBDEE}"/>
              </a:ext>
            </a:extLst>
          </p:cNvPr>
          <p:cNvSpPr/>
          <p:nvPr/>
        </p:nvSpPr>
        <p:spPr>
          <a:xfrm>
            <a:off x="5240474" y="3767837"/>
            <a:ext cx="376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Gestionar conflictos con el diálogo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69" name="68 Rectángulo">
            <a:extLst>
              <a:ext uri="{FF2B5EF4-FFF2-40B4-BE49-F238E27FC236}">
                <a16:creationId xmlns:a16="http://schemas.microsoft.com/office/drawing/2014/main" id="{A42F9D28-F706-F8BF-9F13-44DD50D63BDB}"/>
              </a:ext>
            </a:extLst>
          </p:cNvPr>
          <p:cNvSpPr/>
          <p:nvPr/>
        </p:nvSpPr>
        <p:spPr>
          <a:xfrm>
            <a:off x="4227181" y="4356639"/>
            <a:ext cx="4232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Trabajar conjuntamente y apoyo mutuo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0" name="69 Rectángulo">
            <a:extLst>
              <a:ext uri="{FF2B5EF4-FFF2-40B4-BE49-F238E27FC236}">
                <a16:creationId xmlns:a16="http://schemas.microsoft.com/office/drawing/2014/main" id="{48E4C38F-5DAC-8731-9C14-5DA9A2F58494}"/>
              </a:ext>
            </a:extLst>
          </p:cNvPr>
          <p:cNvSpPr/>
          <p:nvPr/>
        </p:nvSpPr>
        <p:spPr>
          <a:xfrm>
            <a:off x="3807154" y="4907985"/>
            <a:ext cx="5406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Ofrecer nuestro tiempo de trabajo en ayudar a otros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71" name="70 Rectángulo">
            <a:extLst>
              <a:ext uri="{FF2B5EF4-FFF2-40B4-BE49-F238E27FC236}">
                <a16:creationId xmlns:a16="http://schemas.microsoft.com/office/drawing/2014/main" id="{8BB41D93-6DF5-D982-B426-8408989FDCE9}"/>
              </a:ext>
            </a:extLst>
          </p:cNvPr>
          <p:cNvSpPr/>
          <p:nvPr/>
        </p:nvSpPr>
        <p:spPr>
          <a:xfrm>
            <a:off x="3054208" y="5517232"/>
            <a:ext cx="5406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  <a:sym typeface="Wingdings" panose="05000000000000000000" pitchFamily="2" charset="2"/>
              </a:rPr>
              <a:t> No serlo supone ser una fuente de conflictos</a:t>
            </a:r>
            <a:endParaRPr lang="es-ES_tradnl" b="1" dirty="0">
              <a:solidFill>
                <a:prstClr val="black"/>
              </a:solidFill>
            </a:endParaRPr>
          </a:p>
        </p:txBody>
      </p:sp>
      <p:sp>
        <p:nvSpPr>
          <p:cNvPr id="2" name="23 CuadroTexto">
            <a:hlinkClick r:id="rId2" action="ppaction://hlinksldjump"/>
            <a:extLst>
              <a:ext uri="{FF2B5EF4-FFF2-40B4-BE49-F238E27FC236}">
                <a16:creationId xmlns:a16="http://schemas.microsoft.com/office/drawing/2014/main" id="{07F32AB7-FF45-C47C-561F-CE7E047D73EA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3" name="22 Imagen">
            <a:extLst>
              <a:ext uri="{FF2B5EF4-FFF2-40B4-BE49-F238E27FC236}">
                <a16:creationId xmlns:a16="http://schemas.microsoft.com/office/drawing/2014/main" id="{0EBCC84D-6970-4D6D-077F-B03CCF79F5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4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8406AE-D310-57DC-EC56-1E4D7C395BD0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7E6515-ABD6-CD04-D331-B41985071E8F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70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1 Título"/>
          <p:cNvSpPr txBox="1">
            <a:spLocks/>
          </p:cNvSpPr>
          <p:nvPr/>
        </p:nvSpPr>
        <p:spPr>
          <a:xfrm>
            <a:off x="35496" y="1683"/>
            <a:ext cx="8970411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2700" b="1" dirty="0"/>
              <a:t>3. El empleo público y privado</a:t>
            </a:r>
          </a:p>
        </p:txBody>
      </p:sp>
      <p:graphicFrame>
        <p:nvGraphicFramePr>
          <p:cNvPr id="3" name="2 Diagrama"/>
          <p:cNvGraphicFramePr/>
          <p:nvPr>
            <p:extLst>
              <p:ext uri="{D42A27DB-BD31-4B8C-83A1-F6EECF244321}">
                <p14:modId xmlns:p14="http://schemas.microsoft.com/office/powerpoint/2010/main" val="1485358435"/>
              </p:ext>
            </p:extLst>
          </p:nvPr>
        </p:nvGraphicFramePr>
        <p:xfrm>
          <a:off x="167680" y="699964"/>
          <a:ext cx="8652792" cy="2127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91468" y="2767832"/>
            <a:ext cx="8520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_tradnl" dirty="0"/>
              <a:t>Oposición: Superar distintas pruebas que son eliminatorias</a:t>
            </a:r>
          </a:p>
          <a:p>
            <a:pPr marL="285750" indent="-285750">
              <a:buFontTx/>
              <a:buChar char="-"/>
            </a:pPr>
            <a:r>
              <a:rPr lang="es-ES_tradnl" dirty="0"/>
              <a:t>Concurso: Baremos de méritos como experiencia, otros títulos, cursos realizados, </a:t>
            </a:r>
            <a:r>
              <a:rPr lang="es-ES_tradnl" dirty="0" err="1"/>
              <a:t>etc</a:t>
            </a:r>
            <a:endParaRPr lang="es-ES_tradnl" dirty="0"/>
          </a:p>
          <a:p>
            <a:pPr marL="285750" indent="-285750">
              <a:buFontTx/>
              <a:buChar char="-"/>
            </a:pPr>
            <a:r>
              <a:rPr lang="es-ES_tradnl" dirty="0"/>
              <a:t>Concurso-oposición: Mezcla de ambos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6380" y="2400998"/>
            <a:ext cx="2524036" cy="369332"/>
          </a:xfrm>
          <a:prstGeom prst="rect">
            <a:avLst/>
          </a:prstGeom>
          <a:solidFill>
            <a:schemeClr val="accent3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>
                <a:solidFill>
                  <a:schemeClr val="bg1"/>
                </a:solidFill>
              </a:rPr>
              <a:t>Acceso </a:t>
            </a:r>
            <a:endParaRPr lang="es-ES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26835"/>
              </p:ext>
            </p:extLst>
          </p:nvPr>
        </p:nvGraphicFramePr>
        <p:xfrm>
          <a:off x="154308" y="3741902"/>
          <a:ext cx="875811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Tipos de empleados públicos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/>
                        <a:t>Grupos de los funcionarios según acceso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Funcionarios de carrera: aprueban oposiciones y están indefinidos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Funcionarios interinos: son temporales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Personal laboral: con contratos de trabajo como empresa privada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Personal eventual: nombrados por políticos como cargos de confianza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A1: Grado, licenciatura, ingeniería o arquitectura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dirty="0"/>
                        <a:t>A2: Grado, diplomatura, ingeniería o arquitectura técnica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B: Técnico superior de FP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C1: Bachillerato, técnico de FP (FPGM)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_tradnl" baseline="0" dirty="0"/>
                        <a:t>C2: ESO o equivalente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23 CuadroTexto">
            <a:hlinkClick r:id="rId7" action="ppaction://hlinksldjump"/>
            <a:extLst>
              <a:ext uri="{FF2B5EF4-FFF2-40B4-BE49-F238E27FC236}">
                <a16:creationId xmlns:a16="http://schemas.microsoft.com/office/drawing/2014/main" id="{024E6264-7240-005E-7014-1662B5C2AC0C}"/>
              </a:ext>
            </a:extLst>
          </p:cNvPr>
          <p:cNvSpPr txBox="1"/>
          <p:nvPr/>
        </p:nvSpPr>
        <p:spPr>
          <a:xfrm>
            <a:off x="3614357" y="6218389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8" name="22 Imagen">
            <a:extLst>
              <a:ext uri="{FF2B5EF4-FFF2-40B4-BE49-F238E27FC236}">
                <a16:creationId xmlns:a16="http://schemas.microsoft.com/office/drawing/2014/main" id="{3940FB8D-D8E2-F6BC-C72C-C82BE29E4F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399621" y="6330714"/>
            <a:ext cx="287793" cy="361618"/>
          </a:xfrm>
          <a:prstGeom prst="rect">
            <a:avLst/>
          </a:prstGeom>
        </p:spPr>
      </p:pic>
      <p:sp>
        <p:nvSpPr>
          <p:cNvPr id="9" name="16 Flecha izquierda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90CA828-6162-5EE2-85C7-5F1B29B0E5F7}"/>
              </a:ext>
            </a:extLst>
          </p:cNvPr>
          <p:cNvSpPr/>
          <p:nvPr/>
        </p:nvSpPr>
        <p:spPr>
          <a:xfrm>
            <a:off x="71389" y="6315511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17 Flecha derecha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02BA46-FF38-0430-E402-EB6A8BCF1B90}"/>
              </a:ext>
            </a:extLst>
          </p:cNvPr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46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8328</TotalTime>
  <Words>798</Words>
  <Application>Microsoft Office PowerPoint</Application>
  <PresentationFormat>Presentación en pantalla (4:3)</PresentationFormat>
  <Paragraphs>179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Luis Iranzo</cp:lastModifiedBy>
  <cp:revision>194</cp:revision>
  <dcterms:created xsi:type="dcterms:W3CDTF">2013-09-12T06:29:10Z</dcterms:created>
  <dcterms:modified xsi:type="dcterms:W3CDTF">2025-09-09T17:28:17Z</dcterms:modified>
</cp:coreProperties>
</file>