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342eaba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342eaba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342eaba6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342eaba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342eaba6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9342eaba6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9342eaba6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9342eaba6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c88cc318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c88cc318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cb7ee78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7cb7ee78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9342eaba63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9342eaba63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9342eaba6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9342eaba6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342eaba63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342eaba63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9342eaba6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9342eaba6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3248180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324818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342eaba6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342eaba6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9342eaba6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9342eaba6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934a60e0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934a60e0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34a60e0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34a60e0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34a60e07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34a60e07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934a60e07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934a60e07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934a60e07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934a60e07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934a60e07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934a60e07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34a60e07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934a60e07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34a60e07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34a60e07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3248180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3248180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34a60e07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934a60e07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34a60e07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934a60e07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934a60e0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934a60e0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94fe6617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94fe6617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3248180c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3248180c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3248180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3248180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7c88cc31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7c88cc31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3248180c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3248180c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248180c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248180c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342eaba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342eaba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youtu.be/U3CGMyjzlvM?feature=shared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youtu.be/U3CGMyjzlvM?feature=share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Esteban Álvarez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 los problemas son muy complejos, se necesita descomponerlos en problemas más pequeños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Métodos: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Diseño descendente. Descomposición del problema en problemas más sencillos de resolver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Diseño modular (top-down). Dividir un problema en módulos más pequeños o sub-programas.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basan en la teoría de “divide y vencerás”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Algoritmo. Representación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Para representar gráficamente un algoritmo podemos usar: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Diagramas de flujo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110" y="1404225"/>
            <a:ext cx="2476216" cy="36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Algoritmo. Representación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Para representar gráficamente un algoritmo podemos usar: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Pseudocódigo. Es lo que hemos hecho en el algoritmo para calentar en el microondas. Es el método más utilizado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En realidad se adaptan las palabras a acciones que se pueden realizar con los lenguajes de programación: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825" y="3053025"/>
            <a:ext cx="4383375" cy="18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Algoritmo. Representación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/>
              <a:t>Para representar gráficamente un algoritmo podemos usar: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Tablas de decisión. En una tabla son representadas las posibles condiciones del problema con sus respectivas acciones. 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Suele ser una técnica de apoyo al pseudocódigo cuando existen situaciones condicionales complejas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Algoritmos. Conclusión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Vídeo 2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457200" y="2018624"/>
            <a:ext cx="8229600" cy="4617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/>
              <a:t>El algoritmo es </a:t>
            </a:r>
            <a:r>
              <a:rPr b="1" lang="es" sz="1800"/>
              <a:t>el elemento más importante</a:t>
            </a:r>
            <a:r>
              <a:rPr lang="es" sz="1800"/>
              <a:t> de la programación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EJERCICIOS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975" y="1349400"/>
            <a:ext cx="8704050" cy="30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Paradigmas de programación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los principios fundamentales de la programación del software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525" y="1648800"/>
            <a:ext cx="6358225" cy="328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 la programación</a:t>
            </a:r>
            <a:endParaRPr/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Fase de resolución del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Fase de implementación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Fase de explotación y mantenimiento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 la programación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s"/>
              <a:t>Fase de resolución del problema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/>
              <a:t>Análisis. Ya hemos visto que se necesita analizar el problema viendo las necesidades del cliente y valorando las posibles soluciones.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s"/>
              <a:t>Diseño. En base al análisis realizado, se desarrolla el algoritmo.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 la programación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es"/>
              <a:t>Fase de implementación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Esta etapa consiste en traducir los resultados obtenidos a un determinado lenguaje de programación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Pero para que nuestro programa comience a funcionar, antes debe ser traducido a un lenguaje que la máquina entienda (código máquina o código objeto)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Es aquí donde aparecen los términos compilación, compilador e interpretación</a:t>
            </a:r>
            <a:endParaRPr sz="1600"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50" y="3435750"/>
            <a:ext cx="4626924" cy="17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es un programa?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Desde el punto de vista de un usuario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Desde el punto de vista de un programador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Fases de la programación</a:t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s"/>
              <a:t>Fase de explotación y mantenimiento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Cuando el programa ya está instalado en el sistema y está siendo de utilidad para los usuarios, decimos que se encuentra en fase de explotación.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Periódicamente será necesario realizar evaluaciones y, si es necesario, llevar a cabo modificaciones para que el programa se adapte o actualice a nuevas necesidades, pudiendo también corregirse errores no detectados anteriormente. Este proceso recibe el nombre de mantenimiento del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vida del software</a:t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ingeniería del software se utiliza el término ciclo de vida para referirse a los estados por los que pasa una aplicación a lo largo de su “vida”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Existen varios tipos de ciclo de vida. Busca información sobre ellos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</p:txBody>
      </p:sp>
      <p:sp>
        <p:nvSpPr>
          <p:cNvPr id="189" name="Google Shape;189;p34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Hemos visto que es la forma que tenemos de dar a la máquina las instrucciones para aplicar un algoritmo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puede establecer una clasificación dependiendo de lo cerca que estén del lenguaje humano o de los ordenadores: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Lenguaje máquina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Lenguaje ensamblador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Lenguajes de alto nivel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Compilados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Interpretados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s" sz="1800"/>
              <a:t>Pseudo-compilados o pseudo-interpretados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</p:txBody>
      </p:sp>
      <p:sp>
        <p:nvSpPr>
          <p:cNvPr id="195" name="Google Shape;195;p35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Lenguaje máquina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Este es el lenguaje utilizado directamente por el procesador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Consta de un conjunto de instrucciones   codificadas   en   binario (ceros y unos)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Fue el primer lenguaje de programación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Tiene muchas limitaciones y es muy complicado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Lenguaje ensamblador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la evolución del lenguaje máquina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Las secuencias de ceros y unos se sustituyen por códigos de operación (ADD, MUL, DIV)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Sigue siendo dependiente de la máquina en que se ejecute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Aún de muy bajo nivel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Lenguajes de programación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/>
              <a:t>Lenguajes de alto nivel</a:t>
            </a:r>
            <a:endParaRPr b="1"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acercan al lenguaje humano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Son independientes del procesador en el que se ejecutan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Lenguajes compilados</a:t>
            </a:r>
            <a:r>
              <a:rPr lang="es" sz="1800"/>
              <a:t>. Se escriben en alto nivel y se compilan (traducen) a lenguaje máquina. Pascal, Fortran, C, C++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Lenguajes interpretados</a:t>
            </a:r>
            <a:r>
              <a:rPr lang="es" sz="1800"/>
              <a:t>. Se habla de interpretación en lugar de compilación porque se crea un ejecutable que no se guarda en memoria, sino que se ejecuta directamente. Perl, PHP, Python, Javascript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s" sz="1800"/>
              <a:t>Lenguajes pseudo-compilados</a:t>
            </a:r>
            <a:r>
              <a:rPr lang="es" sz="1800"/>
              <a:t>. Se genera un código intermedio (bytecodes) que debe ser interpretado por una aplicación. Es el caso de java y la máquina virtual de java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975" y="445025"/>
            <a:ext cx="3484800" cy="12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lenguaje Java</a:t>
            </a:r>
            <a:endParaRPr/>
          </a:p>
        </p:txBody>
      </p:sp>
      <p:sp>
        <p:nvSpPr>
          <p:cNvPr id="214" name="Google Shape;214;p38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Características principales:</a:t>
            </a:r>
            <a:endParaRPr sz="20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código generado por el compilador Java es independiente de la arquitectura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Está totalmente orientado a objetos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Su sintaxis es similar a C y 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distribuido, preparado para aplicaciones TCP/IP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Dispone de un amplio conjunto de bibliotecas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  robusto,  realizando  comprobaciones  del  código  en  tiempo  de  compilación  y de ejecución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seguridad está garantizada, ya que las aplicaciones Java no acceden a zonas delicadas de memoria o de sistema.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programa J</a:t>
            </a:r>
            <a:r>
              <a:rPr lang="es"/>
              <a:t>ava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25475"/>
            <a:ext cx="7457075" cy="274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programa Java</a:t>
            </a:r>
            <a:endParaRPr/>
          </a:p>
        </p:txBody>
      </p:sp>
      <p:sp>
        <p:nvSpPr>
          <p:cNvPr id="227" name="Google Shape;227;p40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25475"/>
            <a:ext cx="7457075" cy="27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0"/>
          <p:cNvSpPr/>
          <p:nvPr/>
        </p:nvSpPr>
        <p:spPr>
          <a:xfrm>
            <a:off x="426525" y="1191775"/>
            <a:ext cx="2872800" cy="47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0"/>
          <p:cNvSpPr txBox="1"/>
          <p:nvPr/>
        </p:nvSpPr>
        <p:spPr>
          <a:xfrm>
            <a:off x="3763525" y="1191775"/>
            <a:ext cx="51687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0000"/>
                </a:solidFill>
              </a:rPr>
              <a:t>Hola es una clase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programa Java</a:t>
            </a:r>
            <a:endParaRPr/>
          </a:p>
        </p:txBody>
      </p:sp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25475"/>
            <a:ext cx="7457075" cy="27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 txBox="1"/>
          <p:nvPr/>
        </p:nvSpPr>
        <p:spPr>
          <a:xfrm>
            <a:off x="1078875" y="1620675"/>
            <a:ext cx="6690000" cy="1917000"/>
          </a:xfrm>
          <a:prstGeom prst="rect">
            <a:avLst/>
          </a:prstGeom>
          <a:solidFill>
            <a:srgbClr val="F3F3F3">
              <a:alpha val="875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0000"/>
                </a:solidFill>
              </a:rPr>
              <a:t>Todo su contenido va entre llaves {}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Generalmente, la primera razón que mueve a una persona hacia el aprendizaje de la programación es utilizar </a:t>
            </a:r>
            <a:r>
              <a:rPr b="1" lang="es"/>
              <a:t>el ordenador</a:t>
            </a:r>
            <a:r>
              <a:rPr lang="es"/>
              <a:t> como herramienta </a:t>
            </a:r>
            <a:r>
              <a:rPr lang="es" u="sng"/>
              <a:t>para resolver </a:t>
            </a:r>
            <a:r>
              <a:rPr b="1" lang="es" u="sng"/>
              <a:t>problemas </a:t>
            </a:r>
            <a:r>
              <a:rPr lang="es" u="sng"/>
              <a:t>concretos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programa Java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25475"/>
            <a:ext cx="7457075" cy="27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2"/>
          <p:cNvSpPr txBox="1"/>
          <p:nvPr/>
        </p:nvSpPr>
        <p:spPr>
          <a:xfrm>
            <a:off x="1279600" y="1994675"/>
            <a:ext cx="6690000" cy="1141500"/>
          </a:xfrm>
          <a:prstGeom prst="rect">
            <a:avLst/>
          </a:prstGeom>
          <a:solidFill>
            <a:srgbClr val="F3F3F3">
              <a:alpha val="875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</a:rPr>
              <a:t>Main es el programa principal. Todo nuestro código va a ir aquí.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0000"/>
                </a:solidFill>
              </a:rPr>
              <a:t>Observa que contiene un bloque de código delimitado por llaves.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programa Java</a:t>
            </a:r>
            <a:endParaRPr/>
          </a:p>
        </p:txBody>
      </p:sp>
      <p:sp>
        <p:nvSpPr>
          <p:cNvPr id="252" name="Google Shape;252;p43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4" y="1225475"/>
            <a:ext cx="7457075" cy="27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/>
          <p:nvPr/>
        </p:nvSpPr>
        <p:spPr>
          <a:xfrm>
            <a:off x="1699200" y="2019750"/>
            <a:ext cx="6069600" cy="1216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43"/>
          <p:cNvSpPr txBox="1"/>
          <p:nvPr/>
        </p:nvSpPr>
        <p:spPr>
          <a:xfrm>
            <a:off x="1618325" y="3612975"/>
            <a:ext cx="54948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0000"/>
                </a:solidFill>
              </a:rPr>
              <a:t>Dentro de main hay tres </a:t>
            </a:r>
            <a:r>
              <a:rPr b="1" lang="es" sz="2000" u="sng">
                <a:solidFill>
                  <a:srgbClr val="FF0000"/>
                </a:solidFill>
              </a:rPr>
              <a:t>instrucciones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FF0000"/>
                </a:solidFill>
              </a:rPr>
              <a:t>Cada una de ellas acaba con punto y coma (;)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 de un programa Java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Cuidado!! Java distingue entre mayúsculas y minúsculas.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Instalación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800"/>
              <a:t>Instalaremos el entorno </a:t>
            </a:r>
            <a:r>
              <a:rPr b="1" lang="es" sz="1800"/>
              <a:t>Eclipse </a:t>
            </a:r>
            <a:r>
              <a:rPr lang="es" sz="1800"/>
              <a:t>por ser más popular en el mundo empresarial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Pero existen otras opciones igual de buenas como NetBeans que es el oficial de Oracle, InteliJ, Visual Studio Code…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proceso es sencillo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800"/>
              <a:t>Descargar el instalador de la página oficial de Eclipse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Instalar y listo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Resolución de un problema en la vida real: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879" y="1681775"/>
            <a:ext cx="3302025" cy="306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Programa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Resolución de un problema en programación: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425" y="1645975"/>
            <a:ext cx="7518351" cy="2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Palabra clave: algoritmo</a:t>
            </a:r>
            <a:br>
              <a:rPr lang="es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¿Qué es un algoritmo?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 u="sng">
                <a:solidFill>
                  <a:schemeClr val="hlink"/>
                </a:solidFill>
                <a:hlinkClick r:id="rId3"/>
              </a:rPr>
              <a:t>Vídeo 1</a:t>
            </a:r>
            <a:endParaRPr sz="16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Escribe un algoritmo para calentar una taza de café en el microondas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 Analiza si puedes detallar más ese algoritmo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¿Es posible que existan varios algoritmos diferentes para un mismo problema?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y programa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algoritmo es independiente de un lenguaje de programación al igual que puedes escribir el algoritmo para lavarte los dientes en cualquier idioma y utilizar una libreta, bolígrafo, lápiz o un documento de texto electrónico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programa aplica un algoritmo utilizando un lenguaje de programación con el objetivo de resolver un problema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El lenguaje de programación es solo un medio para expresar un algoritmo y el ordenador un procesador para ejecutarlo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 esencia,  todo  problema  se  puede  describir  por  medio  de  un  algoritmo  y  sus características fundamentales son: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Debe ser </a:t>
            </a:r>
            <a:r>
              <a:rPr b="1" lang="es" sz="1800"/>
              <a:t>preciso </a:t>
            </a:r>
            <a:r>
              <a:rPr lang="es" sz="1800"/>
              <a:t>e indicar el orden de realización paso a paso.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s" sz="1800"/>
              <a:t>Debe estar </a:t>
            </a:r>
            <a:r>
              <a:rPr b="1" lang="es" sz="1800"/>
              <a:t>definido</a:t>
            </a:r>
            <a:r>
              <a:rPr lang="es" sz="1800"/>
              <a:t>, si se ejecuta dos o más veces, debe obtener el mismo resultado cada vez.</a:t>
            </a:r>
            <a:endParaRPr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800"/>
              <a:t>Debe ser </a:t>
            </a:r>
            <a:r>
              <a:rPr b="1" lang="es" sz="1800"/>
              <a:t>finito</a:t>
            </a:r>
            <a:r>
              <a:rPr lang="es" sz="1800"/>
              <a:t>, debe tener un número finito de pasos.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