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7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9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1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7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8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85" r:id="rId5"/>
    <p:sldLayoutId id="2147483684" r:id="rId6"/>
    <p:sldLayoutId id="2147483683" r:id="rId7"/>
    <p:sldLayoutId id="2147483682" r:id="rId8"/>
    <p:sldLayoutId id="2147483681" r:id="rId9"/>
    <p:sldLayoutId id="2147483680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file:///C:\Documents%20and%20Settings\Julia\Configuraci&#243;n%20local\Archivos%20temporales%20de%20Internet\Content.IE5\9U1HDT1A\logo2%5b1%5d.gi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F4E53C-6C05-EC2F-352E-A7F50393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s-ES" dirty="0"/>
              <a:t>Normas de uso de </a:t>
            </a:r>
            <a:r>
              <a:rPr lang="es-ES" dirty="0" err="1"/>
              <a:t>teams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766EF7-B8C7-C204-BBAE-34143FDC4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s-ES" sz="3600" cap="all" spc="30" dirty="0">
                <a:latin typeface="+mj-lt"/>
                <a:ea typeface="+mj-ea"/>
                <a:cs typeface="+mj-cs"/>
              </a:rPr>
              <a:t>Julia Triana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uzles en figuras de plástico">
            <a:extLst>
              <a:ext uri="{FF2B5EF4-FFF2-40B4-BE49-F238E27FC236}">
                <a16:creationId xmlns:a16="http://schemas.microsoft.com/office/drawing/2014/main" id="{48D395D1-BBF4-733E-CD4A-686D2A95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38" r="21338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5" name="Picture 35" descr="C:\Documents and Settings\Julia\Configuración local\Archivos temporales de Internet\Content.IE5\9U1HDT1A\logo2[1].gif">
            <a:extLst>
              <a:ext uri="{FF2B5EF4-FFF2-40B4-BE49-F238E27FC236}">
                <a16:creationId xmlns:a16="http://schemas.microsoft.com/office/drawing/2014/main" id="{1A610C69-AF7E-49AB-730E-C5341E83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2972" y="5129689"/>
            <a:ext cx="704153" cy="7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96E45-F2B9-74A8-C576-757D852C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6F09C7-E25C-9580-D610-F2D12844DD5F}"/>
              </a:ext>
            </a:extLst>
          </p:cNvPr>
          <p:cNvSpPr txBox="1"/>
          <p:nvPr/>
        </p:nvSpPr>
        <p:spPr>
          <a:xfrm>
            <a:off x="2271786" y="2858082"/>
            <a:ext cx="8843253" cy="2941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2800" kern="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canal está diseñado para ser una herramienta de comunicación oficial y unidireccional por parte de la profesora.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2800" kern="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 objetivo principal es que recibáis </a:t>
            </a:r>
            <a:r>
              <a:rPr lang="es-ES" sz="2800" b="1" kern="0" dirty="0">
                <a:solidFill>
                  <a:srgbClr val="1B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anuncios, materiales, recordatorios e información relevante del módulo de forma oficial y organizada.</a:t>
            </a:r>
            <a:endParaRPr lang="es-E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1AC525-211C-BE77-5532-A4ADBD043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" y="187637"/>
            <a:ext cx="4000316" cy="225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82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939CC-F135-CB36-1F00-A44F3384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Por favor, tened en cuenta las siguientes normas:</a:t>
            </a:r>
            <a:br>
              <a:rPr lang="es-ES" sz="3200" dirty="0"/>
            </a:br>
            <a:endParaRPr lang="es-ES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E1BE9-2A84-6DA3-3CF8-C4253177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Sin publicaciones del alumnado: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chat principal del equipo no es un foro. No se permite que el alumnado inicie conversaciones o publique contenido en este espacio. Cualquier publicación que no sea de la profesora será eliminada para mantener la claridad del canal.</a:t>
            </a:r>
          </a:p>
          <a:p>
            <a:pPr lvl="0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Gestión de las sesiones: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Las sesiones programadas en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Teams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son gestionadas y finalizadas exclusivamente por la profesora. Se prohíbe terminantemente a cualquier estudiante iniciar grabaciones, manipular sesiones existentes o abrir nuevas sesiones.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9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F1D2E-08C8-E128-F5B3-5E4EEBC3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Manejo de dudas: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30D56-D115-100F-7565-A5CA0F5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Durante la sesión formativa: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Si tienes una pregunta, debes utilizar la función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"Levantar la mano"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esperar a que la profesora te dé la palabra.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Fuera de las sesiones: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Para cualquier duda o consulta individual que no se haya podido resolver en las SF, deberás contactar conmigo directamente a través de la mensajería privada de la plataforma o del correo electrónico.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2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60A1C-DDC5-BC88-34FB-380B2BDE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FD84F-FE3C-73F7-B771-FC1E5605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6228485" cy="3739896"/>
          </a:xfrm>
        </p:spPr>
        <p:txBody>
          <a:bodyPr>
            <a:norm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Estas normas buscan garantizar que la información os llegue de manera clara y sin distracciones, facilitando así un entorno de aprendizaje más eficaz para todos y todas.</a:t>
            </a: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CA1C1E-1BFE-C126-048D-B6824488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84" y="3429000"/>
            <a:ext cx="4000316" cy="225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3816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38</TotalTime>
  <Words>245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Arial</vt:lpstr>
      <vt:lpstr>Calisto MT</vt:lpstr>
      <vt:lpstr>Univers Condensed</vt:lpstr>
      <vt:lpstr>ChronicleVTI</vt:lpstr>
      <vt:lpstr>Normas de uso de teams</vt:lpstr>
      <vt:lpstr>Presentación de PowerPoint</vt:lpstr>
      <vt:lpstr>Por favor, tened en cuenta las siguientes normas: </vt:lpstr>
      <vt:lpstr>Manejo de dudas: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Triana</dc:creator>
  <cp:lastModifiedBy>Julia Triana</cp:lastModifiedBy>
  <cp:revision>2</cp:revision>
  <dcterms:created xsi:type="dcterms:W3CDTF">2025-10-04T14:48:42Z</dcterms:created>
  <dcterms:modified xsi:type="dcterms:W3CDTF">2025-10-04T15:27:27Z</dcterms:modified>
</cp:coreProperties>
</file>