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CDEC-CBB1-4175-AC4D-846EC236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FBC10-87D2-4FF0-A795-F28CA420D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B52C-5EFF-4346-B0EC-99CEB39A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A12A-66E0-40F9-9682-320D1B92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8CE4-F2DA-4682-BC58-DC0DE672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5644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0EE8-3F0A-426A-BB7C-5E1C6385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CCCC3-0CAE-48B0-9B74-377011008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B9FF-EF8E-470F-A371-A194F5C1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80A0-3B44-4FD4-B0DE-2E12284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71F4-BF61-4DD6-B0BE-67267295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317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BD72E-2206-4EDD-B237-FF514EBEF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67C23-1B23-4F9E-95DE-91E1C55E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4DDD-2C04-4D12-A4DE-1E3221A4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C50D-860B-4DF8-AC3C-81A5C09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4DED-C563-4057-8905-2FD0F369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23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869-D3DB-4C41-BD76-A45657D1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B921-3774-4F28-B83A-9F1F1F95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8E90-B86A-45DF-BA52-7F2CF2FD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125B-8E0E-4BD8-BDBB-6EED6577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3591-4FBA-4FBA-8AA8-F6A33294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2614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CA4B-89A8-49CE-90DE-381081AD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E386-42F4-4618-895B-F6389A7A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E908-C8AA-481F-AC30-EFC72A67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0A9F-D71A-435B-99CC-AD9058CC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14E8-1C2D-449D-9E04-D296AB54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3119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CE94-2933-452A-AD02-2C86C87B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8DE4-042D-4F7E-B3B7-9171EB7DE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ECB1-6CB4-493A-A114-5FFB82DAA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C132-B488-414C-A15C-21A50F7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E092B-7482-4367-8E00-0571B5E1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8EAD-AADA-446F-8502-B6247C39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213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535E-9972-4EC0-A0A0-E4C1347A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9F8DC-6601-496C-8E97-D278A621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B3A1-5BD7-451E-927F-CFCFCA6E3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489FA-EB11-45E2-B768-80D80164A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2DBF-AC6F-40F4-B53D-E0C12CFF3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F409B-22AE-48EA-BC7A-AA08F3E0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4E73E-157B-4ECF-8284-A960B625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67814-0233-4FC7-B983-2869819D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87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A35D-C1C3-4A51-B64E-C953CA02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8CE37-414A-409A-A47A-28BEB102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707CB-274E-4404-8949-763299BF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EDFA5-2C69-4FB1-8F15-3BD359E5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3814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D6659-B507-4FC9-B213-B22E2CD8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B2162-3EE5-493F-BE80-4CF43E96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130B-6E3F-42F2-AF4D-F0E3C0C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30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15D7-1F7B-4D15-BC7B-61F437CA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4C57-A946-4F6C-9158-DA624EF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4FB2-BDFC-4406-8672-7D44FB62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48A3-82B4-42E5-8A46-8E41EBB2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D72-183F-42EC-8E3C-E44FB7DD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1E3D-E716-4265-A175-216193A8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8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A27A-CB0A-4363-86D3-65B9FC10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2825C-58D4-454D-807A-159A1F505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8255-A6CB-4BDE-ACAD-C2B6D9125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28932-BB7D-49F2-BDEB-E18BB264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AFA39-9804-4B06-A89D-F2F83D6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A76E-0E4D-4009-A5DF-DD90866F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0979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0A9C6-F30B-4C9D-A5C1-7D64C332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409A-8228-4EE1-A20D-96359D46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FB60-4A3E-4CFA-8AA2-924344C5D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0C9B8-7F86-4420-94B1-2A62B62263CF}" type="datetimeFigureOut">
              <a:rPr lang="lt-LT" smtClean="0"/>
              <a:t>2021-09-14 antradienis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8CDA-F33B-4230-8690-F9453B068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602B-E48C-46C5-B3EA-0E681C95D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623F-0361-426A-902B-810D44F911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156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C7D3-13EF-48ED-B5D1-DBAEB44BE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2C619-75F6-4208-9144-8AAFF0EF3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62CFF-FB25-4882-93A9-B3A44C57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95275"/>
            <a:ext cx="110299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Albertas Lukoševičius</dc:creator>
  <cp:lastModifiedBy>Albertas Lukoševičius</cp:lastModifiedBy>
  <cp:revision>1</cp:revision>
  <dcterms:created xsi:type="dcterms:W3CDTF">2021-09-14T12:20:44Z</dcterms:created>
  <dcterms:modified xsi:type="dcterms:W3CDTF">2021-09-14T12:21:09Z</dcterms:modified>
</cp:coreProperties>
</file>