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8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5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0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2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AECD-819E-4BC7-9D55-D9C0E525B4F1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416-39BE-4793-96A3-3358E2CD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3796390" y="1679585"/>
            <a:ext cx="3360000" cy="2889332"/>
            <a:chOff x="3290363" y="1652952"/>
            <a:chExt cx="3360000" cy="288933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363" y="1652952"/>
              <a:ext cx="1680000" cy="2520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3290363" y="4172952"/>
              <a:ext cx="168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363" y="1652952"/>
              <a:ext cx="1680000" cy="2520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CaixaDeTexto 6"/>
            <p:cNvSpPr txBox="1"/>
            <p:nvPr/>
          </p:nvSpPr>
          <p:spPr>
            <a:xfrm>
              <a:off x="4970363" y="4172952"/>
              <a:ext cx="168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91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>
            <a:grpSpLocks noChangeAspect="1"/>
          </p:cNvGrpSpPr>
          <p:nvPr/>
        </p:nvGrpSpPr>
        <p:grpSpPr>
          <a:xfrm>
            <a:off x="5047187" y="1717963"/>
            <a:ext cx="3531443" cy="2880000"/>
            <a:chOff x="2442532" y="544945"/>
            <a:chExt cx="6821596" cy="556322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532" y="544945"/>
              <a:ext cx="3360000" cy="50400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128" y="544945"/>
              <a:ext cx="3360000" cy="504000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7" name="CaixaDeTexto 6"/>
            <p:cNvSpPr txBox="1"/>
            <p:nvPr/>
          </p:nvSpPr>
          <p:spPr>
            <a:xfrm>
              <a:off x="2442532" y="5584945"/>
              <a:ext cx="336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HEVELTICA"/>
                  <a:cs typeface="Times New Roman" panose="02020603050405020304" pitchFamily="18" charset="0"/>
                </a:rPr>
                <a:t>A</a:t>
              </a:r>
              <a:endParaRPr lang="pt-BR" sz="2800" b="1" dirty="0" smtClean="0">
                <a:latin typeface="HEVELTIC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894892" y="5584945"/>
              <a:ext cx="336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latin typeface="HEVELTICA"/>
                  <a:cs typeface="Times New Roman" panose="02020603050405020304" pitchFamily="18" charset="0"/>
                </a:rPr>
                <a:t>B</a:t>
              </a:r>
              <a:endParaRPr lang="pt-BR" sz="2800" b="1" dirty="0">
                <a:latin typeface="HEVEL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1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2328630" y="462528"/>
            <a:ext cx="6812360" cy="5563220"/>
            <a:chOff x="1792921" y="351692"/>
            <a:chExt cx="6812360" cy="556322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921" y="351692"/>
              <a:ext cx="3360000" cy="5040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281" y="351692"/>
              <a:ext cx="3360000" cy="504000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792921" y="5391692"/>
              <a:ext cx="336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HEVELTICA"/>
                  <a:cs typeface="Times New Roman" panose="02020603050405020304" pitchFamily="18" charset="0"/>
                </a:rPr>
                <a:t>A</a:t>
              </a:r>
              <a:endParaRPr lang="pt-BR" sz="2800" b="1" dirty="0" smtClean="0">
                <a:latin typeface="HEVELTICA"/>
                <a:cs typeface="Times New Roman" panose="02020603050405020304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245281" y="5391692"/>
              <a:ext cx="336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latin typeface="HEVELTICA"/>
                  <a:cs typeface="Times New Roman" panose="02020603050405020304" pitchFamily="18" charset="0"/>
                </a:rPr>
                <a:t>B</a:t>
              </a:r>
              <a:endParaRPr lang="pt-BR" sz="2800" b="1" dirty="0">
                <a:latin typeface="HEVEL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>
            <a:grpSpLocks noChangeAspect="1"/>
          </p:cNvGrpSpPr>
          <p:nvPr/>
        </p:nvGrpSpPr>
        <p:grpSpPr>
          <a:xfrm>
            <a:off x="3819141" y="1166624"/>
            <a:ext cx="3372372" cy="2754000"/>
            <a:chOff x="2683069" y="187569"/>
            <a:chExt cx="6812360" cy="556322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069" y="187569"/>
              <a:ext cx="3360000" cy="5040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429" y="187569"/>
              <a:ext cx="3360000" cy="504000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683069" y="5227569"/>
              <a:ext cx="336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HEVELTICA"/>
                  <a:cs typeface="Times New Roman" panose="02020603050405020304" pitchFamily="18" charset="0"/>
                </a:rPr>
                <a:t>A</a:t>
              </a:r>
              <a:endParaRPr lang="pt-BR" sz="2800" b="1" dirty="0" smtClean="0">
                <a:latin typeface="HEVELTICA"/>
                <a:cs typeface="Times New Roman" panose="02020603050405020304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135429" y="5227569"/>
              <a:ext cx="336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latin typeface="HEVELTICA"/>
                  <a:cs typeface="Times New Roman" panose="02020603050405020304" pitchFamily="18" charset="0"/>
                </a:rPr>
                <a:t>B</a:t>
              </a:r>
              <a:endParaRPr lang="pt-BR" sz="2800" b="1" dirty="0">
                <a:latin typeface="HEVEL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06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241261"/>
            <a:ext cx="1560000" cy="2340000"/>
          </a:xfrm>
        </p:spPr>
      </p:pic>
    </p:spTree>
    <p:extLst>
      <p:ext uri="{BB962C8B-B14F-4D97-AF65-F5344CB8AC3E}">
        <p14:creationId xmlns:p14="http://schemas.microsoft.com/office/powerpoint/2010/main" val="343512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HEVELTICA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Alberlan Ribeiro</dc:creator>
  <cp:lastModifiedBy>Alberlan Ribeiro</cp:lastModifiedBy>
  <cp:revision>12</cp:revision>
  <dcterms:created xsi:type="dcterms:W3CDTF">2023-12-15T21:44:58Z</dcterms:created>
  <dcterms:modified xsi:type="dcterms:W3CDTF">2023-12-16T03:23:14Z</dcterms:modified>
</cp:coreProperties>
</file>