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/>
    <p:restoredTop sz="94694"/>
  </p:normalViewPr>
  <p:slideViewPr>
    <p:cSldViewPr>
      <p:cViewPr varScale="1">
        <p:scale>
          <a:sx n="192" d="100"/>
          <a:sy n="192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Document 72"/>
          <p:cNvSpPr/>
          <p:nvPr/>
        </p:nvSpPr>
        <p:spPr>
          <a:xfrm>
            <a:off x="3620618" y="5099478"/>
            <a:ext cx="997652" cy="12391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4100" y="4610467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121" y="2404404"/>
            <a:ext cx="891591" cy="7848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Safety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SSD-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3691" y="3318804"/>
            <a:ext cx="891591" cy="7848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Quality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Level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RAVEN Plugin: LOGOS</a:t>
            </a:r>
          </a:p>
          <a:p>
            <a:pPr algn="ctr"/>
            <a:r>
              <a:rPr lang="en-US" sz="2000" b="1" dirty="0"/>
              <a:t>STATUS of Required SQA Documentation (QL-3)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Specification (SRS)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SPC-2979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 Design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Description (SDD)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SDD-559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 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1400" y="5174004"/>
            <a:ext cx="1036870" cy="10618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User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Documentation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INL/EXT-15-34123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INL/EXT-18-44465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INL/EXT-16-38178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INL/EXT-20-61001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solidFill>
            <a:srgbClr val="FFC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22115" y="4195965"/>
            <a:ext cx="81144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Enterprise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Architecture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Entry #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795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Diego </a:t>
            </a:r>
            <a:r>
              <a:rPr lang="en-US" sz="1000" dirty="0" err="1"/>
              <a:t>Mandelli</a:t>
            </a:r>
            <a:endParaRPr lang="en-US" sz="1000" dirty="0"/>
          </a:p>
          <a:p>
            <a:r>
              <a:rPr lang="en-US" sz="1000" dirty="0"/>
              <a:t>Technical Lead: </a:t>
            </a:r>
            <a:r>
              <a:rPr lang="en-US" sz="1000" dirty="0" err="1"/>
              <a:t>Congjian</a:t>
            </a:r>
            <a:r>
              <a:rPr lang="en-US" sz="1000" dirty="0"/>
              <a:t> Wang</a:t>
            </a:r>
          </a:p>
          <a:p>
            <a:r>
              <a:rPr lang="en-US" sz="1000" dirty="0"/>
              <a:t>Status:  Complete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Traceability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Matrix (RTM)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SPC-2979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11/30/2020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870" y="2284412"/>
            <a:ext cx="989410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721059" y="5095185"/>
            <a:ext cx="997652" cy="1023763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681841" y="5169711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 Configuration Items List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LST-1291</a:t>
            </a:r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189</Words>
  <Application>Microsoft Macintosh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Congjian Wang</cp:lastModifiedBy>
  <cp:revision>108</cp:revision>
  <cp:lastPrinted>2018-08-09T16:28:16Z</cp:lastPrinted>
  <dcterms:created xsi:type="dcterms:W3CDTF">2017-03-23T21:49:52Z</dcterms:created>
  <dcterms:modified xsi:type="dcterms:W3CDTF">2021-01-13T04:24:55Z</dcterms:modified>
</cp:coreProperties>
</file>