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Now Bold" charset="1" panose="00000800000000000000"/>
      <p:regular r:id="rId23"/>
    </p:embeddedFont>
    <p:embeddedFont>
      <p:font typeface="Kollektif Bold" charset="1" panose="020B0604020101010102"/>
      <p:regular r:id="rId24"/>
    </p:embeddedFont>
    <p:embeddedFont>
      <p:font typeface="Open Sans" charset="1" panose="020B0606030504020204"/>
      <p:regular r:id="rId25"/>
    </p:embeddedFont>
    <p:embeddedFont>
      <p:font typeface="Kollektif" charset="1" panose="020B060402010101010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874" y="3505497"/>
            <a:ext cx="9657581" cy="148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b="true" sz="5214" spc="22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Proyecto Final de Python</a:t>
            </a:r>
          </a:p>
          <a:p>
            <a:pPr algn="ctr">
              <a:lnSpc>
                <a:spcPts val="573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298777" y="4448026"/>
            <a:ext cx="13695775" cy="224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b="true" sz="1564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AHORCADO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02616" y="8899893"/>
            <a:ext cx="4756684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Alberto Bernet Fernández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5601" y="4327501"/>
            <a:ext cx="10584487" cy="2985827"/>
          </a:xfrm>
          <a:custGeom>
            <a:avLst/>
            <a:gdLst/>
            <a:ahLst/>
            <a:cxnLst/>
            <a:rect r="r" b="b" t="t" l="l"/>
            <a:pathLst>
              <a:path h="2985827" w="10584487">
                <a:moveTo>
                  <a:pt x="0" y="0"/>
                </a:moveTo>
                <a:lnTo>
                  <a:pt x="10584487" y="0"/>
                </a:lnTo>
                <a:lnTo>
                  <a:pt x="10584487" y="2985826"/>
                </a:lnTo>
                <a:lnTo>
                  <a:pt x="0" y="298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8716" y="1278891"/>
            <a:ext cx="16790584" cy="21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Con este</a:t>
            </a: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 método podremos cargar las imágenes del ahorcado en nuestro proyecto, iterando sobre cada una de ellas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7102" y="3368593"/>
            <a:ext cx="6608655" cy="3549814"/>
          </a:xfrm>
          <a:custGeom>
            <a:avLst/>
            <a:gdLst/>
            <a:ahLst/>
            <a:cxnLst/>
            <a:rect r="r" b="b" t="t" l="l"/>
            <a:pathLst>
              <a:path h="3549814" w="6608655">
                <a:moveTo>
                  <a:pt x="0" y="0"/>
                </a:moveTo>
                <a:lnTo>
                  <a:pt x="6608654" y="0"/>
                </a:lnTo>
                <a:lnTo>
                  <a:pt x="6608654" y="3549814"/>
                </a:lnTo>
                <a:lnTo>
                  <a:pt x="0" y="354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4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5284" y="3042969"/>
            <a:ext cx="10072727" cy="36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Manejo del clic. Si la letra es correcta, se actualiza. Si es incorrecta, se añade a la etiqueta de fallos y se actualiza la imagen del ahorcado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5933" y="4444045"/>
            <a:ext cx="4352164" cy="1398910"/>
          </a:xfrm>
          <a:custGeom>
            <a:avLst/>
            <a:gdLst/>
            <a:ahLst/>
            <a:cxnLst/>
            <a:rect r="r" b="b" t="t" l="l"/>
            <a:pathLst>
              <a:path h="1398910" w="4352164">
                <a:moveTo>
                  <a:pt x="0" y="0"/>
                </a:moveTo>
                <a:lnTo>
                  <a:pt x="4352165" y="0"/>
                </a:lnTo>
                <a:lnTo>
                  <a:pt x="4352165" y="1398910"/>
                </a:lnTo>
                <a:lnTo>
                  <a:pt x="0" y="139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51173" y="2584735"/>
            <a:ext cx="7539428" cy="36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 Llamadas a init_db y la selección de palabra aleatoria, para marcar así una configuración inicial de juego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3632" y="4161218"/>
            <a:ext cx="11301259" cy="4774782"/>
          </a:xfrm>
          <a:custGeom>
            <a:avLst/>
            <a:gdLst/>
            <a:ahLst/>
            <a:cxnLst/>
            <a:rect r="r" b="b" t="t" l="l"/>
            <a:pathLst>
              <a:path h="4774782" w="11301259">
                <a:moveTo>
                  <a:pt x="0" y="0"/>
                </a:moveTo>
                <a:lnTo>
                  <a:pt x="11301259" y="0"/>
                </a:lnTo>
                <a:lnTo>
                  <a:pt x="11301259" y="4774782"/>
                </a:lnTo>
                <a:lnTo>
                  <a:pt x="0" y="47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7" y="9637782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40" y="0"/>
                </a:lnTo>
                <a:lnTo>
                  <a:pt x="19837040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6663" y="817359"/>
            <a:ext cx="15447013" cy="21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Creación de la ventana principal, carga de imágenes y formulario de introducción de nombre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9777" y="4094263"/>
            <a:ext cx="11301259" cy="3616403"/>
          </a:xfrm>
          <a:custGeom>
            <a:avLst/>
            <a:gdLst/>
            <a:ahLst/>
            <a:cxnLst/>
            <a:rect r="r" b="b" t="t" l="l"/>
            <a:pathLst>
              <a:path h="3616403" w="11301259">
                <a:moveTo>
                  <a:pt x="0" y="0"/>
                </a:moveTo>
                <a:lnTo>
                  <a:pt x="11301259" y="0"/>
                </a:lnTo>
                <a:lnTo>
                  <a:pt x="11301259" y="3616402"/>
                </a:lnTo>
                <a:lnTo>
                  <a:pt x="0" y="361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66800"/>
            <a:ext cx="18288000" cy="21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Gestionamos el inicio del juego, para comprobar que el usuario ha introducido su nombre, y creamos el botón de inicio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9537" y="4440457"/>
            <a:ext cx="14165969" cy="4072716"/>
          </a:xfrm>
          <a:custGeom>
            <a:avLst/>
            <a:gdLst/>
            <a:ahLst/>
            <a:cxnLst/>
            <a:rect r="r" b="b" t="t" l="l"/>
            <a:pathLst>
              <a:path h="4072716" w="14165969">
                <a:moveTo>
                  <a:pt x="0" y="0"/>
                </a:moveTo>
                <a:lnTo>
                  <a:pt x="14165969" y="0"/>
                </a:lnTo>
                <a:lnTo>
                  <a:pt x="14165969" y="4072716"/>
                </a:lnTo>
                <a:lnTo>
                  <a:pt x="0" y="4072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71735"/>
            <a:ext cx="18134156" cy="292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Creamos el contendor del juego, con un subcontenedor para las imágenes, una etiqueta de categoría, otra para el progreso de la palabra y por último, la que muestra las palabras incorrectas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4401" y="4303743"/>
            <a:ext cx="12528917" cy="2521445"/>
          </a:xfrm>
          <a:custGeom>
            <a:avLst/>
            <a:gdLst/>
            <a:ahLst/>
            <a:cxnLst/>
            <a:rect r="r" b="b" t="t" l="l"/>
            <a:pathLst>
              <a:path h="2521445" w="12528917">
                <a:moveTo>
                  <a:pt x="0" y="0"/>
                </a:moveTo>
                <a:lnTo>
                  <a:pt x="12528917" y="0"/>
                </a:lnTo>
                <a:lnTo>
                  <a:pt x="12528917" y="2521444"/>
                </a:lnTo>
                <a:lnTo>
                  <a:pt x="0" y="2521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0218" y="714796"/>
            <a:ext cx="11129123" cy="292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Creamos el teclado que será usado en el programa, mediante una lista de letras en botones, ordenadas en un grid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3817" y="2886749"/>
            <a:ext cx="5131327" cy="4831249"/>
          </a:xfrm>
          <a:custGeom>
            <a:avLst/>
            <a:gdLst/>
            <a:ahLst/>
            <a:cxnLst/>
            <a:rect r="r" b="b" t="t" l="l"/>
            <a:pathLst>
              <a:path h="4831249" w="5131327">
                <a:moveTo>
                  <a:pt x="0" y="0"/>
                </a:moveTo>
                <a:lnTo>
                  <a:pt x="5131327" y="0"/>
                </a:lnTo>
                <a:lnTo>
                  <a:pt x="5131327" y="4831249"/>
                </a:lnTo>
                <a:lnTo>
                  <a:pt x="0" y="4831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53775" y="4032338"/>
            <a:ext cx="9249335" cy="2222323"/>
          </a:xfrm>
          <a:custGeom>
            <a:avLst/>
            <a:gdLst/>
            <a:ahLst/>
            <a:cxnLst/>
            <a:rect r="r" b="b" t="t" l="l"/>
            <a:pathLst>
              <a:path h="2222323" w="9249335">
                <a:moveTo>
                  <a:pt x="0" y="0"/>
                </a:moveTo>
                <a:lnTo>
                  <a:pt x="9249334" y="0"/>
                </a:lnTo>
                <a:lnTo>
                  <a:pt x="9249334" y="2222324"/>
                </a:lnTo>
                <a:lnTo>
                  <a:pt x="0" y="2222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3775" y="784906"/>
            <a:ext cx="1809452" cy="7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BBDD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55733" y="3748875"/>
            <a:ext cx="4647327" cy="1989262"/>
          </a:xfrm>
          <a:custGeom>
            <a:avLst/>
            <a:gdLst/>
            <a:ahLst/>
            <a:cxnLst/>
            <a:rect r="r" b="b" t="t" l="l"/>
            <a:pathLst>
              <a:path h="1989262" w="4647327">
                <a:moveTo>
                  <a:pt x="0" y="0"/>
                </a:moveTo>
                <a:lnTo>
                  <a:pt x="4647327" y="0"/>
                </a:lnTo>
                <a:lnTo>
                  <a:pt x="4647327" y="1989261"/>
                </a:lnTo>
                <a:lnTo>
                  <a:pt x="0" y="1989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8940" y="4304085"/>
            <a:ext cx="6308305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14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Importaciones necesarias en mi proyecto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58886" y="92583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40" y="0"/>
                </a:lnTo>
                <a:lnTo>
                  <a:pt x="19837040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503" t="0" r="-24139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8886" y="92583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40" y="0"/>
                </a:lnTo>
                <a:lnTo>
                  <a:pt x="19837040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8001" y="3122246"/>
            <a:ext cx="4186245" cy="3816871"/>
          </a:xfrm>
          <a:custGeom>
            <a:avLst/>
            <a:gdLst/>
            <a:ahLst/>
            <a:cxnLst/>
            <a:rect r="r" b="b" t="t" l="l"/>
            <a:pathLst>
              <a:path h="3816871" w="4186245">
                <a:moveTo>
                  <a:pt x="0" y="0"/>
                </a:moveTo>
                <a:lnTo>
                  <a:pt x="4186246" y="0"/>
                </a:lnTo>
                <a:lnTo>
                  <a:pt x="4186246" y="3816870"/>
                </a:lnTo>
                <a:lnTo>
                  <a:pt x="0" y="3816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4440479"/>
            <a:ext cx="6308305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14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Declaración de variables usadas en el juego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7471" y="3206708"/>
            <a:ext cx="11301259" cy="4817162"/>
          </a:xfrm>
          <a:custGeom>
            <a:avLst/>
            <a:gdLst/>
            <a:ahLst/>
            <a:cxnLst/>
            <a:rect r="r" b="b" t="t" l="l"/>
            <a:pathLst>
              <a:path h="4817162" w="11301259">
                <a:moveTo>
                  <a:pt x="0" y="0"/>
                </a:moveTo>
                <a:lnTo>
                  <a:pt x="11301259" y="0"/>
                </a:lnTo>
                <a:lnTo>
                  <a:pt x="11301259" y="4817161"/>
                </a:lnTo>
                <a:lnTo>
                  <a:pt x="0" y="481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0384" y="1066800"/>
            <a:ext cx="14207233" cy="147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Creación de tres diccionarios, en función de 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cada una de las categorías necesarias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7756" y="3364610"/>
            <a:ext cx="5717831" cy="3778079"/>
          </a:xfrm>
          <a:custGeom>
            <a:avLst/>
            <a:gdLst/>
            <a:ahLst/>
            <a:cxnLst/>
            <a:rect r="r" b="b" t="t" l="l"/>
            <a:pathLst>
              <a:path h="3778079" w="5717831">
                <a:moveTo>
                  <a:pt x="0" y="0"/>
                </a:moveTo>
                <a:lnTo>
                  <a:pt x="5717831" y="0"/>
                </a:lnTo>
                <a:lnTo>
                  <a:pt x="5717831" y="3778079"/>
                </a:lnTo>
                <a:lnTo>
                  <a:pt x="0" y="3778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47171" y="3364610"/>
            <a:ext cx="10742880" cy="3786865"/>
          </a:xfrm>
          <a:custGeom>
            <a:avLst/>
            <a:gdLst/>
            <a:ahLst/>
            <a:cxnLst/>
            <a:rect r="r" b="b" t="t" l="l"/>
            <a:pathLst>
              <a:path h="3786865" w="10742880">
                <a:moveTo>
                  <a:pt x="0" y="0"/>
                </a:moveTo>
                <a:lnTo>
                  <a:pt x="10742880" y="0"/>
                </a:lnTo>
                <a:lnTo>
                  <a:pt x="10742880" y="3786866"/>
                </a:lnTo>
                <a:lnTo>
                  <a:pt x="0" y="378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9035" y="1066800"/>
            <a:ext cx="13764816" cy="147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Funciones de inicialización de la bbdd y de 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inserciones en la misma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1155" y="4319644"/>
            <a:ext cx="10165690" cy="2468213"/>
          </a:xfrm>
          <a:custGeom>
            <a:avLst/>
            <a:gdLst/>
            <a:ahLst/>
            <a:cxnLst/>
            <a:rect r="r" b="b" t="t" l="l"/>
            <a:pathLst>
              <a:path h="2468213" w="10165690">
                <a:moveTo>
                  <a:pt x="0" y="0"/>
                </a:moveTo>
                <a:lnTo>
                  <a:pt x="10165690" y="0"/>
                </a:lnTo>
                <a:lnTo>
                  <a:pt x="10165690" y="2468213"/>
                </a:lnTo>
                <a:lnTo>
                  <a:pt x="0" y="2468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57275"/>
            <a:ext cx="17754674" cy="176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4200" spc="184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Función que elige, de forma aleatoria, una palabra de entre los 3 diccionarios. La palabra seleccionada, se convierte en mayúsculas y se almacena en una variable “secreta”, escrita con guiones bajos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1577" y="3115756"/>
            <a:ext cx="11301259" cy="4732402"/>
          </a:xfrm>
          <a:custGeom>
            <a:avLst/>
            <a:gdLst/>
            <a:ahLst/>
            <a:cxnLst/>
            <a:rect r="r" b="b" t="t" l="l"/>
            <a:pathLst>
              <a:path h="4732402" w="11301259">
                <a:moveTo>
                  <a:pt x="0" y="0"/>
                </a:moveTo>
                <a:lnTo>
                  <a:pt x="11301259" y="0"/>
                </a:lnTo>
                <a:lnTo>
                  <a:pt x="11301259" y="4732402"/>
                </a:lnTo>
                <a:lnTo>
                  <a:pt x="0" y="473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357" y="1066800"/>
            <a:ext cx="16975197" cy="147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Este método prepara y muestra la interfaz, y lo reinicia todo antes de la nueva partida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439" y="1612825"/>
            <a:ext cx="11301259" cy="2466541"/>
          </a:xfrm>
          <a:custGeom>
            <a:avLst/>
            <a:gdLst/>
            <a:ahLst/>
            <a:cxnLst/>
            <a:rect r="r" b="b" t="t" l="l"/>
            <a:pathLst>
              <a:path h="2466541" w="11301259">
                <a:moveTo>
                  <a:pt x="0" y="0"/>
                </a:moveTo>
                <a:lnTo>
                  <a:pt x="11301259" y="0"/>
                </a:lnTo>
                <a:lnTo>
                  <a:pt x="11301259" y="2466541"/>
                </a:lnTo>
                <a:lnTo>
                  <a:pt x="0" y="2466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405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613" y="5645780"/>
            <a:ext cx="10964422" cy="3077436"/>
          </a:xfrm>
          <a:custGeom>
            <a:avLst/>
            <a:gdLst/>
            <a:ahLst/>
            <a:cxnLst/>
            <a:rect r="r" b="b" t="t" l="l"/>
            <a:pathLst>
              <a:path h="3077436" w="10964422">
                <a:moveTo>
                  <a:pt x="0" y="0"/>
                </a:moveTo>
                <a:lnTo>
                  <a:pt x="10964422" y="0"/>
                </a:lnTo>
                <a:lnTo>
                  <a:pt x="10964422" y="3077436"/>
                </a:lnTo>
                <a:lnTo>
                  <a:pt x="0" y="3077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95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84642" y="2519548"/>
            <a:ext cx="6039263" cy="581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Métodos de victoria y derrota. El método de derrota, realmente es el mismo que actualiza las imágenes del ahorcado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1251" y="5797772"/>
            <a:ext cx="11301259" cy="988860"/>
          </a:xfrm>
          <a:custGeom>
            <a:avLst/>
            <a:gdLst/>
            <a:ahLst/>
            <a:cxnLst/>
            <a:rect r="r" b="b" t="t" l="l"/>
            <a:pathLst>
              <a:path h="988860" w="11301259">
                <a:moveTo>
                  <a:pt x="0" y="0"/>
                </a:moveTo>
                <a:lnTo>
                  <a:pt x="11301259" y="0"/>
                </a:lnTo>
                <a:lnTo>
                  <a:pt x="11301259" y="988860"/>
                </a:lnTo>
                <a:lnTo>
                  <a:pt x="0" y="98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4377" y="2450173"/>
            <a:ext cx="8617484" cy="1477283"/>
          </a:xfrm>
          <a:custGeom>
            <a:avLst/>
            <a:gdLst/>
            <a:ahLst/>
            <a:cxnLst/>
            <a:rect r="r" b="b" t="t" l="l"/>
            <a:pathLst>
              <a:path h="1477283" w="8617484">
                <a:moveTo>
                  <a:pt x="0" y="0"/>
                </a:moveTo>
                <a:lnTo>
                  <a:pt x="8617484" y="0"/>
                </a:lnTo>
                <a:lnTo>
                  <a:pt x="8617484" y="1477283"/>
                </a:lnTo>
                <a:lnTo>
                  <a:pt x="0" y="1477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11861" y="2272050"/>
            <a:ext cx="8876139" cy="21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Método adicional para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desactivar los botones del teclado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463422"/>
            <a:ext cx="18288000" cy="147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sz="5214" spc="22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Método que actualiza la etiqueta con las letras introducidas incorrectas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DAGXw972vw0</dc:identifier>
  <dcterms:modified xsi:type="dcterms:W3CDTF">2011-08-01T06:04:30Z</dcterms:modified>
  <cp:revision>1</cp:revision>
  <dc:title>Propuesta</dc:title>
</cp:coreProperties>
</file>