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59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varo Albero Gran" initials="AAG" lastIdx="1" clrIdx="0">
    <p:extLst>
      <p:ext uri="{19B8F6BF-5375-455C-9EA6-DF929625EA0E}">
        <p15:presenceInfo xmlns:p15="http://schemas.microsoft.com/office/powerpoint/2012/main" userId="975f1a795cdf80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9A65C-57C0-4AA7-88DA-EC21516E0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07DD4-B46A-489F-8443-B65D04760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DCC5F-3046-4EC8-BE8E-D63E337D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26E1-5284-468F-9901-70BB3BA4273A}" type="datetimeFigureOut">
              <a:rPr lang="en-US" smtClean="0"/>
              <a:t>05/04/20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30A95-7CF7-41AA-9CB8-1B352538C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9E3C4-110C-4697-8250-59D3EBA7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946C-0C18-4BAB-9ECC-D7C09C60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BC0E-B6C3-4077-92B3-DBA68EFB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651E1-30EA-481D-B95D-FC8ADCF47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96CC5-A224-4954-8543-22A33164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26E1-5284-468F-9901-70BB3BA4273A}" type="datetimeFigureOut">
              <a:rPr lang="en-US" smtClean="0"/>
              <a:t>05/04/20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C5B80-DED7-4D50-A2AD-8F9AC220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47255-CEEF-47C7-9035-378D9DC6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946C-0C18-4BAB-9ECC-D7C09C60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9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106C3D-9CC0-46F4-9E55-9B26A8685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888CA-ECD7-471D-B053-6767C96B1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9BEC5-2ABD-4CB6-A367-CD301B4D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26E1-5284-468F-9901-70BB3BA4273A}" type="datetimeFigureOut">
              <a:rPr lang="en-US" smtClean="0"/>
              <a:t>05/04/20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F6C37-6696-4D1C-803B-B52B304B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E2BB0-10AE-4163-9343-D60E64D8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946C-0C18-4BAB-9ECC-D7C09C60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0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13310-4888-4915-807F-226D049B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A7152-1559-4C88-B024-4F26DD547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73F8D-B3BF-48BB-B192-75E048A67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26E1-5284-468F-9901-70BB3BA4273A}" type="datetimeFigureOut">
              <a:rPr lang="en-US" smtClean="0"/>
              <a:t>05/04/20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7C190-45A3-4B62-8659-A8EFFCC5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2CAA3-7306-4F70-965D-9E394B13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946C-0C18-4BAB-9ECC-D7C09C60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7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D8E7-CEE3-44A7-AB33-C6BE490AA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D47AC-CD64-4F17-A379-4F46D9FAC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F7FDD-B6D5-4955-9A13-48EFA220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26E1-5284-468F-9901-70BB3BA4273A}" type="datetimeFigureOut">
              <a:rPr lang="en-US" smtClean="0"/>
              <a:t>05/04/20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0935D-C819-4D45-AB0C-D33C6855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DE8C-DE92-4276-907A-40769330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946C-0C18-4BAB-9ECC-D7C09C60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6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2CD3-CC61-494E-914B-9ADE0FBA8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283E5-BC9D-431A-A2BD-17CD0AD48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38212-E298-4603-AD07-010115D19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4884A-06F8-4658-B89F-8DDAD328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26E1-5284-468F-9901-70BB3BA4273A}" type="datetimeFigureOut">
              <a:rPr lang="en-US" smtClean="0"/>
              <a:t>05/04/20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ECD4F-1D68-4366-BC33-A7847470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1BAD4-3F87-4772-808F-C6BAEF8A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946C-0C18-4BAB-9ECC-D7C09C60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6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E669D-2AD0-42CF-B65F-D0EA1B2DC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EE6B2-E53E-4B25-A3BE-867343AD7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7226B-4819-49CD-8FA1-DAE4817D8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F19FC-22F1-48E6-AF03-EB306056C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0F3B5C-C6A2-4353-9A60-992CE1736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5E9D5F-E2E2-4AFE-983E-E2CF78BF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26E1-5284-468F-9901-70BB3BA4273A}" type="datetimeFigureOut">
              <a:rPr lang="en-US" smtClean="0"/>
              <a:t>05/04/20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F87FE-7814-4B04-9625-FCB1E75D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B5815-C636-4C2D-9334-C3699137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946C-0C18-4BAB-9ECC-D7C09C60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2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ADDA-0163-4E90-8CD0-90E6604C7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5F5B79-3127-4CAF-A71A-2DA91F5A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26E1-5284-468F-9901-70BB3BA4273A}" type="datetimeFigureOut">
              <a:rPr lang="en-US" smtClean="0"/>
              <a:t>05/04/20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6B9CF-4E51-486D-B611-E923C68B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CF520-48EB-4277-8F0C-40191534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946C-0C18-4BAB-9ECC-D7C09C60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BE90D4-5F55-4094-A54A-031A9B80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26E1-5284-468F-9901-70BB3BA4273A}" type="datetimeFigureOut">
              <a:rPr lang="en-US" smtClean="0"/>
              <a:t>05/04/20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8FCF3-D89F-4309-B7E4-B901F2F8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640B3-1A08-4481-BB79-306CE174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946C-0C18-4BAB-9ECC-D7C09C60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1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904D-F788-4D6A-AA62-967766A5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0705-EC38-4CAE-91AD-141098308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B78D8-9F4C-44AE-B552-03363E2A7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52972-CFCD-4CFF-A1FB-40FBEFFE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26E1-5284-468F-9901-70BB3BA4273A}" type="datetimeFigureOut">
              <a:rPr lang="en-US" smtClean="0"/>
              <a:t>05/04/20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5FF1E-5C5E-47E5-935E-4515BC57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92948-03BA-450B-8BBB-58B01142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946C-0C18-4BAB-9ECC-D7C09C60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7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7B63-CF69-4439-B9A1-13055FC0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9A21D5-E211-4B30-88D8-91852D1AA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AF400-EA04-4524-AB92-95276460E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302F5-4416-4927-AFF9-BD209FAFD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26E1-5284-468F-9901-70BB3BA4273A}" type="datetimeFigureOut">
              <a:rPr lang="en-US" smtClean="0"/>
              <a:t>05/04/20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A15AB-FCDE-4BC2-AA62-F61777AAA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3CFBC-7F11-4A3E-8B77-9613E0626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946C-0C18-4BAB-9ECC-D7C09C60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7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1AD846-58B7-450B-9130-991E449D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00E6-C7AF-4366-B3F8-7A83F7509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46DC4-5436-4314-96E7-0ADDD2C39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726E1-5284-468F-9901-70BB3BA4273A}" type="datetimeFigureOut">
              <a:rPr lang="en-US" smtClean="0"/>
              <a:t>05/04/20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10881-1665-4A5F-B032-2FBD1221A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BF52E-5444-4053-8C05-5755E72B9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E946C-0C18-4BAB-9ECC-D7C09C60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9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740D-4338-44D7-B3A0-7E57FEB60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Mystery Men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26884-B509-4F00-87CC-E7B34781F7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Smart Door Face Recognition System</a:t>
            </a:r>
          </a:p>
          <a:p>
            <a:r>
              <a:rPr lang="en-US" dirty="0"/>
              <a:t>Sam &amp; Alvaro</a:t>
            </a:r>
          </a:p>
        </p:txBody>
      </p:sp>
    </p:spTree>
    <p:extLst>
      <p:ext uri="{BB962C8B-B14F-4D97-AF65-F5344CB8AC3E}">
        <p14:creationId xmlns:p14="http://schemas.microsoft.com/office/powerpoint/2010/main" val="28620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DBBEFF5-B198-41FA-821B-B29732FF9AA1}"/>
              </a:ext>
            </a:extLst>
          </p:cNvPr>
          <p:cNvSpPr/>
          <p:nvPr/>
        </p:nvSpPr>
        <p:spPr>
          <a:xfrm>
            <a:off x="2496238" y="2145862"/>
            <a:ext cx="1779374" cy="959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Service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73DC78C-3856-4EFA-A8BD-AE9ACE3C4420}"/>
              </a:ext>
            </a:extLst>
          </p:cNvPr>
          <p:cNvSpPr/>
          <p:nvPr/>
        </p:nvSpPr>
        <p:spPr>
          <a:xfrm>
            <a:off x="4947221" y="4350768"/>
            <a:ext cx="1779374" cy="959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Application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2F8B6BF-252E-4670-9C8D-0C0E1C1010E1}"/>
              </a:ext>
            </a:extLst>
          </p:cNvPr>
          <p:cNvSpPr/>
          <p:nvPr/>
        </p:nvSpPr>
        <p:spPr>
          <a:xfrm>
            <a:off x="7297536" y="2145862"/>
            <a:ext cx="1779374" cy="959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 &amp; Actuators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4B47C4B8-0BB1-4B67-A8DC-E639BF2309C3}"/>
              </a:ext>
            </a:extLst>
          </p:cNvPr>
          <p:cNvSpPr/>
          <p:nvPr/>
        </p:nvSpPr>
        <p:spPr>
          <a:xfrm rot="13486722">
            <a:off x="4443062" y="3554330"/>
            <a:ext cx="1008315" cy="39054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DC6284C9-0112-4DB8-9FA2-98AACAF6AB42}"/>
              </a:ext>
            </a:extLst>
          </p:cNvPr>
          <p:cNvSpPr/>
          <p:nvPr/>
        </p:nvSpPr>
        <p:spPr>
          <a:xfrm rot="10800000">
            <a:off x="5332750" y="2430444"/>
            <a:ext cx="1008315" cy="39054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C17C8815-88CB-4208-A3FB-27E49EB2066E}"/>
              </a:ext>
            </a:extLst>
          </p:cNvPr>
          <p:cNvSpPr/>
          <p:nvPr/>
        </p:nvSpPr>
        <p:spPr>
          <a:xfrm rot="18935189">
            <a:off x="6222437" y="3555744"/>
            <a:ext cx="1008315" cy="39054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2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4273E9-0797-40F5-A4BE-F8AFA23A71A0}"/>
              </a:ext>
            </a:extLst>
          </p:cNvPr>
          <p:cNvSpPr/>
          <p:nvPr/>
        </p:nvSpPr>
        <p:spPr>
          <a:xfrm>
            <a:off x="2415746" y="2798805"/>
            <a:ext cx="2557849" cy="1458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 Recognition Server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46A9E5-5FDB-4581-9F29-3EDAB74F1BD8}"/>
              </a:ext>
            </a:extLst>
          </p:cNvPr>
          <p:cNvSpPr/>
          <p:nvPr/>
        </p:nvSpPr>
        <p:spPr>
          <a:xfrm>
            <a:off x="2804984" y="771782"/>
            <a:ext cx="1779374" cy="959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Face API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CC636B-E4CF-4F64-A492-A02C265998C5}"/>
              </a:ext>
            </a:extLst>
          </p:cNvPr>
          <p:cNvSpPr/>
          <p:nvPr/>
        </p:nvSpPr>
        <p:spPr>
          <a:xfrm>
            <a:off x="4847968" y="3118021"/>
            <a:ext cx="1445742" cy="8196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7814782-CE17-432C-9F75-2777C1D921C6}"/>
              </a:ext>
            </a:extLst>
          </p:cNvPr>
          <p:cNvSpPr/>
          <p:nvPr/>
        </p:nvSpPr>
        <p:spPr>
          <a:xfrm rot="16200000">
            <a:off x="3287901" y="2120481"/>
            <a:ext cx="727041" cy="284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320015-F766-4213-AA0F-719A7441704B}"/>
              </a:ext>
            </a:extLst>
          </p:cNvPr>
          <p:cNvSpPr/>
          <p:nvPr/>
        </p:nvSpPr>
        <p:spPr>
          <a:xfrm>
            <a:off x="8981209" y="2153167"/>
            <a:ext cx="1779374" cy="959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Raspberry PI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DBE55B-9137-4025-9C28-B902AB37D99E}"/>
              </a:ext>
            </a:extLst>
          </p:cNvPr>
          <p:cNvSpPr/>
          <p:nvPr/>
        </p:nvSpPr>
        <p:spPr>
          <a:xfrm>
            <a:off x="7848540" y="755905"/>
            <a:ext cx="1297318" cy="577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Door Actuator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0E4ECB-A8F9-470B-A5F4-D90A98048393}"/>
              </a:ext>
            </a:extLst>
          </p:cNvPr>
          <p:cNvSpPr/>
          <p:nvPr/>
        </p:nvSpPr>
        <p:spPr>
          <a:xfrm>
            <a:off x="7442885" y="5215120"/>
            <a:ext cx="1960605" cy="119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Android Phone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32BCAF-BE16-4CB3-B586-D4C608F9E0D1}"/>
              </a:ext>
            </a:extLst>
          </p:cNvPr>
          <p:cNvSpPr/>
          <p:nvPr/>
        </p:nvSpPr>
        <p:spPr>
          <a:xfrm>
            <a:off x="7805351" y="172991"/>
            <a:ext cx="4258018" cy="37337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0809D9-9F29-4256-B44E-0CBEBAA05678}"/>
              </a:ext>
            </a:extLst>
          </p:cNvPr>
          <p:cNvSpPr/>
          <p:nvPr/>
        </p:nvSpPr>
        <p:spPr>
          <a:xfrm>
            <a:off x="310393" y="172991"/>
            <a:ext cx="6476555" cy="51743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0E2CFDA-7645-4983-B1B4-AC36E7ABDCB0}"/>
              </a:ext>
            </a:extLst>
          </p:cNvPr>
          <p:cNvSpPr/>
          <p:nvPr/>
        </p:nvSpPr>
        <p:spPr>
          <a:xfrm rot="9748771">
            <a:off x="6690510" y="2821665"/>
            <a:ext cx="1640032" cy="244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39C037F-7A7F-464D-9599-FC6CF304B1D0}"/>
              </a:ext>
            </a:extLst>
          </p:cNvPr>
          <p:cNvSpPr/>
          <p:nvPr/>
        </p:nvSpPr>
        <p:spPr>
          <a:xfrm rot="13132833">
            <a:off x="6284615" y="4438594"/>
            <a:ext cx="1640032" cy="244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F29583C-D45C-483F-90B7-89044E9C9205}"/>
              </a:ext>
            </a:extLst>
          </p:cNvPr>
          <p:cNvSpPr/>
          <p:nvPr/>
        </p:nvSpPr>
        <p:spPr>
          <a:xfrm>
            <a:off x="9288068" y="3009910"/>
            <a:ext cx="1219199" cy="6003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595FB4D-97DF-44B6-8D49-1913D28BC14B}"/>
              </a:ext>
            </a:extLst>
          </p:cNvPr>
          <p:cNvSpPr/>
          <p:nvPr/>
        </p:nvSpPr>
        <p:spPr>
          <a:xfrm rot="17381936">
            <a:off x="8382698" y="4249154"/>
            <a:ext cx="1640032" cy="244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7509FD9-D237-428E-9ADE-FEC2001D7B87}"/>
              </a:ext>
            </a:extLst>
          </p:cNvPr>
          <p:cNvSpPr/>
          <p:nvPr/>
        </p:nvSpPr>
        <p:spPr>
          <a:xfrm>
            <a:off x="1492080" y="2440958"/>
            <a:ext cx="1094449" cy="63845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ASP.NET Core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B30CB58-D44F-4A61-A04C-D97D63383279}"/>
              </a:ext>
            </a:extLst>
          </p:cNvPr>
          <p:cNvSpPr/>
          <p:nvPr/>
        </p:nvSpPr>
        <p:spPr>
          <a:xfrm>
            <a:off x="6434176" y="6132555"/>
            <a:ext cx="1094449" cy="63845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Flutter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6C904A5-3A7F-43FE-B5A2-4B9E9DBDF127}"/>
              </a:ext>
            </a:extLst>
          </p:cNvPr>
          <p:cNvSpPr/>
          <p:nvPr/>
        </p:nvSpPr>
        <p:spPr>
          <a:xfrm>
            <a:off x="10638909" y="2011080"/>
            <a:ext cx="898780" cy="50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 Flask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B76A431-38F3-4E1B-A807-F4F3B627FDE6}"/>
              </a:ext>
            </a:extLst>
          </p:cNvPr>
          <p:cNvSpPr/>
          <p:nvPr/>
        </p:nvSpPr>
        <p:spPr>
          <a:xfrm rot="14135415">
            <a:off x="9108296" y="1719407"/>
            <a:ext cx="420030" cy="224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F780426-FDDC-45E2-B368-0FEC8F8E3B07}"/>
              </a:ext>
            </a:extLst>
          </p:cNvPr>
          <p:cNvSpPr/>
          <p:nvPr/>
        </p:nvSpPr>
        <p:spPr>
          <a:xfrm rot="18322319">
            <a:off x="10191431" y="1728785"/>
            <a:ext cx="420030" cy="224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652716-77D8-47D5-823D-303A4FBD27E9}"/>
              </a:ext>
            </a:extLst>
          </p:cNvPr>
          <p:cNvSpPr txBox="1"/>
          <p:nvPr/>
        </p:nvSpPr>
        <p:spPr>
          <a:xfrm>
            <a:off x="1804086" y="271849"/>
            <a:ext cx="244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Cloud Services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C59B15-A01B-4D22-A4A6-A3C853C517C7}"/>
              </a:ext>
            </a:extLst>
          </p:cNvPr>
          <p:cNvSpPr txBox="1"/>
          <p:nvPr/>
        </p:nvSpPr>
        <p:spPr>
          <a:xfrm>
            <a:off x="7965986" y="225184"/>
            <a:ext cx="312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Sam’s home IoT Network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7E52C55-DFF8-4D2E-8F8B-CC8FFABADC54}"/>
              </a:ext>
            </a:extLst>
          </p:cNvPr>
          <p:cNvSpPr/>
          <p:nvPr/>
        </p:nvSpPr>
        <p:spPr>
          <a:xfrm>
            <a:off x="3605355" y="4614749"/>
            <a:ext cx="2688355" cy="12756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People</a:t>
            </a:r>
          </a:p>
          <a:p>
            <a:pPr algn="ctr"/>
            <a:r>
              <a:rPr lang="en-US" dirty="0"/>
              <a:t>List People with Images</a:t>
            </a:r>
          </a:p>
          <a:p>
            <a:pPr algn="ctr"/>
            <a:r>
              <a:rPr lang="en-US" dirty="0"/>
              <a:t>Add new Person</a:t>
            </a:r>
          </a:p>
          <a:p>
            <a:pPr algn="ctr"/>
            <a:r>
              <a:rPr lang="en-US" dirty="0"/>
              <a:t>Delete Person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63E12BD-2478-4D2D-98BF-726D08A679A4}"/>
              </a:ext>
            </a:extLst>
          </p:cNvPr>
          <p:cNvSpPr/>
          <p:nvPr/>
        </p:nvSpPr>
        <p:spPr>
          <a:xfrm>
            <a:off x="5805681" y="1637538"/>
            <a:ext cx="2568926" cy="6130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Face Match (image)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11EC0CA-0E0E-4265-A9A7-0281A30E634C}"/>
              </a:ext>
            </a:extLst>
          </p:cNvPr>
          <p:cNvSpPr/>
          <p:nvPr/>
        </p:nvSpPr>
        <p:spPr>
          <a:xfrm>
            <a:off x="9588561" y="4466978"/>
            <a:ext cx="2568926" cy="6130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Camera Info</a:t>
            </a:r>
          </a:p>
          <a:p>
            <a:pPr algn="ctr"/>
            <a:r>
              <a:rPr lang="en-US" dirty="0"/>
              <a:t>Actuate Lock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565A249-27CD-4926-B22C-9FCAAEEB5248}"/>
              </a:ext>
            </a:extLst>
          </p:cNvPr>
          <p:cNvSpPr/>
          <p:nvPr/>
        </p:nvSpPr>
        <p:spPr>
          <a:xfrm>
            <a:off x="9302059" y="755905"/>
            <a:ext cx="1297318" cy="577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2C5D3B6-247E-44F8-82B5-0603241C8BC9}"/>
              </a:ext>
            </a:extLst>
          </p:cNvPr>
          <p:cNvSpPr/>
          <p:nvPr/>
        </p:nvSpPr>
        <p:spPr>
          <a:xfrm>
            <a:off x="10722749" y="756198"/>
            <a:ext cx="1297318" cy="577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LEDs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7CB2588-31E1-4341-9658-F0FB4AD8E873}"/>
              </a:ext>
            </a:extLst>
          </p:cNvPr>
          <p:cNvSpPr/>
          <p:nvPr/>
        </p:nvSpPr>
        <p:spPr>
          <a:xfrm rot="16200000">
            <a:off x="9675005" y="1688685"/>
            <a:ext cx="420030" cy="224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A93924A-1180-4905-8552-DA8B2F74D2D4}"/>
              </a:ext>
            </a:extLst>
          </p:cNvPr>
          <p:cNvSpPr/>
          <p:nvPr/>
        </p:nvSpPr>
        <p:spPr>
          <a:xfrm>
            <a:off x="1085546" y="3832616"/>
            <a:ext cx="1445742" cy="84857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Storage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List&lt;Person&gt;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444B2E7-EF2A-464F-8BE6-4483D96B2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791" y="2887388"/>
            <a:ext cx="676080" cy="29681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17F0365-38EE-4F97-B345-DAC672B19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471" y="3409816"/>
            <a:ext cx="676080" cy="29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8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46A9E5-5FDB-4581-9F29-3EDAB74F1BD8}"/>
              </a:ext>
            </a:extLst>
          </p:cNvPr>
          <p:cNvSpPr/>
          <p:nvPr/>
        </p:nvSpPr>
        <p:spPr>
          <a:xfrm>
            <a:off x="4400538" y="2755462"/>
            <a:ext cx="1779374" cy="959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Service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320015-F766-4213-AA0F-719A7441704B}"/>
              </a:ext>
            </a:extLst>
          </p:cNvPr>
          <p:cNvSpPr/>
          <p:nvPr/>
        </p:nvSpPr>
        <p:spPr>
          <a:xfrm>
            <a:off x="8981209" y="2153167"/>
            <a:ext cx="1779374" cy="959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Raspberry PI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DBE55B-9137-4025-9C28-B902AB37D99E}"/>
              </a:ext>
            </a:extLst>
          </p:cNvPr>
          <p:cNvSpPr/>
          <p:nvPr/>
        </p:nvSpPr>
        <p:spPr>
          <a:xfrm>
            <a:off x="7848540" y="755905"/>
            <a:ext cx="1297318" cy="577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Door Actuator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32BCAF-BE16-4CB3-B586-D4C608F9E0D1}"/>
              </a:ext>
            </a:extLst>
          </p:cNvPr>
          <p:cNvSpPr/>
          <p:nvPr/>
        </p:nvSpPr>
        <p:spPr>
          <a:xfrm>
            <a:off x="7805351" y="172991"/>
            <a:ext cx="4258018" cy="37337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0E2CFDA-7645-4983-B1B4-AC36E7ABDCB0}"/>
              </a:ext>
            </a:extLst>
          </p:cNvPr>
          <p:cNvSpPr/>
          <p:nvPr/>
        </p:nvSpPr>
        <p:spPr>
          <a:xfrm rot="9748771">
            <a:off x="6690510" y="2821665"/>
            <a:ext cx="1640032" cy="244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F29583C-D45C-483F-90B7-89044E9C9205}"/>
              </a:ext>
            </a:extLst>
          </p:cNvPr>
          <p:cNvSpPr/>
          <p:nvPr/>
        </p:nvSpPr>
        <p:spPr>
          <a:xfrm>
            <a:off x="9288068" y="3009910"/>
            <a:ext cx="1219199" cy="6003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6C904A5-3A7F-43FE-B5A2-4B9E9DBDF127}"/>
              </a:ext>
            </a:extLst>
          </p:cNvPr>
          <p:cNvSpPr/>
          <p:nvPr/>
        </p:nvSpPr>
        <p:spPr>
          <a:xfrm>
            <a:off x="10638909" y="2011080"/>
            <a:ext cx="898780" cy="50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 Flask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B76A431-38F3-4E1B-A807-F4F3B627FDE6}"/>
              </a:ext>
            </a:extLst>
          </p:cNvPr>
          <p:cNvSpPr/>
          <p:nvPr/>
        </p:nvSpPr>
        <p:spPr>
          <a:xfrm rot="14135415">
            <a:off x="9108296" y="1719407"/>
            <a:ext cx="420030" cy="224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F780426-FDDC-45E2-B368-0FEC8F8E3B07}"/>
              </a:ext>
            </a:extLst>
          </p:cNvPr>
          <p:cNvSpPr/>
          <p:nvPr/>
        </p:nvSpPr>
        <p:spPr>
          <a:xfrm rot="18322319">
            <a:off x="10191431" y="1728785"/>
            <a:ext cx="420030" cy="224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C59B15-A01B-4D22-A4A6-A3C853C517C7}"/>
              </a:ext>
            </a:extLst>
          </p:cNvPr>
          <p:cNvSpPr txBox="1"/>
          <p:nvPr/>
        </p:nvSpPr>
        <p:spPr>
          <a:xfrm>
            <a:off x="7965986" y="225184"/>
            <a:ext cx="312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Sam’s home IoT Network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63E12BD-2478-4D2D-98BF-726D08A679A4}"/>
              </a:ext>
            </a:extLst>
          </p:cNvPr>
          <p:cNvSpPr/>
          <p:nvPr/>
        </p:nvSpPr>
        <p:spPr>
          <a:xfrm>
            <a:off x="5805681" y="1637538"/>
            <a:ext cx="2568926" cy="6130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Face Match (image)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11EC0CA-0E0E-4265-A9A7-0281A30E634C}"/>
              </a:ext>
            </a:extLst>
          </p:cNvPr>
          <p:cNvSpPr/>
          <p:nvPr/>
        </p:nvSpPr>
        <p:spPr>
          <a:xfrm>
            <a:off x="9594296" y="4125981"/>
            <a:ext cx="2568926" cy="6130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Camera Info</a:t>
            </a:r>
          </a:p>
          <a:p>
            <a:pPr algn="ctr"/>
            <a:r>
              <a:rPr lang="en-US" dirty="0"/>
              <a:t>Actuate Lock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565A249-27CD-4926-B22C-9FCAAEEB5248}"/>
              </a:ext>
            </a:extLst>
          </p:cNvPr>
          <p:cNvSpPr/>
          <p:nvPr/>
        </p:nvSpPr>
        <p:spPr>
          <a:xfrm>
            <a:off x="9302059" y="755905"/>
            <a:ext cx="1297318" cy="577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2C5D3B6-247E-44F8-82B5-0603241C8BC9}"/>
              </a:ext>
            </a:extLst>
          </p:cNvPr>
          <p:cNvSpPr/>
          <p:nvPr/>
        </p:nvSpPr>
        <p:spPr>
          <a:xfrm>
            <a:off x="10722749" y="756198"/>
            <a:ext cx="1297318" cy="577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LEDs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7CB2588-31E1-4341-9658-F0FB4AD8E873}"/>
              </a:ext>
            </a:extLst>
          </p:cNvPr>
          <p:cNvSpPr/>
          <p:nvPr/>
        </p:nvSpPr>
        <p:spPr>
          <a:xfrm rot="16200000">
            <a:off x="9675005" y="1688685"/>
            <a:ext cx="420030" cy="224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417F0365-38EE-4F97-B345-DAC672B19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471" y="3409816"/>
            <a:ext cx="676080" cy="29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1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4273E9-0797-40F5-A4BE-F8AFA23A71A0}"/>
              </a:ext>
            </a:extLst>
          </p:cNvPr>
          <p:cNvSpPr/>
          <p:nvPr/>
        </p:nvSpPr>
        <p:spPr>
          <a:xfrm>
            <a:off x="2415746" y="2798805"/>
            <a:ext cx="2557849" cy="1458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 Recognition Server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46A9E5-5FDB-4581-9F29-3EDAB74F1BD8}"/>
              </a:ext>
            </a:extLst>
          </p:cNvPr>
          <p:cNvSpPr/>
          <p:nvPr/>
        </p:nvSpPr>
        <p:spPr>
          <a:xfrm>
            <a:off x="2804984" y="771782"/>
            <a:ext cx="1779374" cy="959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Face API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CC636B-E4CF-4F64-A492-A02C265998C5}"/>
              </a:ext>
            </a:extLst>
          </p:cNvPr>
          <p:cNvSpPr/>
          <p:nvPr/>
        </p:nvSpPr>
        <p:spPr>
          <a:xfrm>
            <a:off x="4847968" y="3118021"/>
            <a:ext cx="1445742" cy="8196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7814782-CE17-432C-9F75-2777C1D921C6}"/>
              </a:ext>
            </a:extLst>
          </p:cNvPr>
          <p:cNvSpPr/>
          <p:nvPr/>
        </p:nvSpPr>
        <p:spPr>
          <a:xfrm rot="16200000">
            <a:off x="3287901" y="2120481"/>
            <a:ext cx="727041" cy="284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0809D9-9F29-4256-B44E-0CBEBAA05678}"/>
              </a:ext>
            </a:extLst>
          </p:cNvPr>
          <p:cNvSpPr/>
          <p:nvPr/>
        </p:nvSpPr>
        <p:spPr>
          <a:xfrm>
            <a:off x="310393" y="172991"/>
            <a:ext cx="6476555" cy="51743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7509FD9-D237-428E-9ADE-FEC2001D7B87}"/>
              </a:ext>
            </a:extLst>
          </p:cNvPr>
          <p:cNvSpPr/>
          <p:nvPr/>
        </p:nvSpPr>
        <p:spPr>
          <a:xfrm>
            <a:off x="1492080" y="2440958"/>
            <a:ext cx="1094449" cy="63845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ASP.NET Core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652716-77D8-47D5-823D-303A4FBD27E9}"/>
              </a:ext>
            </a:extLst>
          </p:cNvPr>
          <p:cNvSpPr txBox="1"/>
          <p:nvPr/>
        </p:nvSpPr>
        <p:spPr>
          <a:xfrm>
            <a:off x="1804086" y="271849"/>
            <a:ext cx="244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Cloud Services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7E52C55-DFF8-4D2E-8F8B-CC8FFABADC54}"/>
              </a:ext>
            </a:extLst>
          </p:cNvPr>
          <p:cNvSpPr/>
          <p:nvPr/>
        </p:nvSpPr>
        <p:spPr>
          <a:xfrm>
            <a:off x="3605355" y="4614749"/>
            <a:ext cx="2688355" cy="12756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People</a:t>
            </a:r>
          </a:p>
          <a:p>
            <a:pPr algn="ctr"/>
            <a:r>
              <a:rPr lang="en-US" dirty="0"/>
              <a:t>List People with Images</a:t>
            </a:r>
          </a:p>
          <a:p>
            <a:pPr algn="ctr"/>
            <a:r>
              <a:rPr lang="en-US" dirty="0"/>
              <a:t>Add new Person</a:t>
            </a:r>
          </a:p>
          <a:p>
            <a:pPr algn="ctr"/>
            <a:r>
              <a:rPr lang="en-US" dirty="0"/>
              <a:t>Delete Person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63E12BD-2478-4D2D-98BF-726D08A679A4}"/>
              </a:ext>
            </a:extLst>
          </p:cNvPr>
          <p:cNvSpPr/>
          <p:nvPr/>
        </p:nvSpPr>
        <p:spPr>
          <a:xfrm>
            <a:off x="5688446" y="1823848"/>
            <a:ext cx="2568926" cy="6130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Face Match (image)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A93924A-1180-4905-8552-DA8B2F74D2D4}"/>
              </a:ext>
            </a:extLst>
          </p:cNvPr>
          <p:cNvSpPr/>
          <p:nvPr/>
        </p:nvSpPr>
        <p:spPr>
          <a:xfrm>
            <a:off x="1085546" y="3832616"/>
            <a:ext cx="1445742" cy="84857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Storage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List&lt;Person&gt;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444B2E7-EF2A-464F-8BE6-4483D96B2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791" y="2887388"/>
            <a:ext cx="676080" cy="29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6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0E4ECB-A8F9-470B-A5F4-D90A98048393}"/>
              </a:ext>
            </a:extLst>
          </p:cNvPr>
          <p:cNvSpPr/>
          <p:nvPr/>
        </p:nvSpPr>
        <p:spPr>
          <a:xfrm>
            <a:off x="7442885" y="5215120"/>
            <a:ext cx="1960605" cy="119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Android Phone Application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39C037F-7A7F-464D-9599-FC6CF304B1D0}"/>
              </a:ext>
            </a:extLst>
          </p:cNvPr>
          <p:cNvSpPr/>
          <p:nvPr/>
        </p:nvSpPr>
        <p:spPr>
          <a:xfrm rot="13132833">
            <a:off x="6284615" y="4438594"/>
            <a:ext cx="1640032" cy="244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595FB4D-97DF-44B6-8D49-1913D28BC14B}"/>
              </a:ext>
            </a:extLst>
          </p:cNvPr>
          <p:cNvSpPr/>
          <p:nvPr/>
        </p:nvSpPr>
        <p:spPr>
          <a:xfrm rot="17381936">
            <a:off x="8382698" y="4249154"/>
            <a:ext cx="1640032" cy="244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B30CB58-D44F-4A61-A04C-D97D63383279}"/>
              </a:ext>
            </a:extLst>
          </p:cNvPr>
          <p:cNvSpPr/>
          <p:nvPr/>
        </p:nvSpPr>
        <p:spPr>
          <a:xfrm>
            <a:off x="6434176" y="6132555"/>
            <a:ext cx="1094449" cy="63845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Flutter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7E52C55-DFF8-4D2E-8F8B-CC8FFABADC54}"/>
              </a:ext>
            </a:extLst>
          </p:cNvPr>
          <p:cNvSpPr/>
          <p:nvPr/>
        </p:nvSpPr>
        <p:spPr>
          <a:xfrm>
            <a:off x="3605355" y="4614749"/>
            <a:ext cx="2688355" cy="12756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People</a:t>
            </a:r>
          </a:p>
          <a:p>
            <a:pPr algn="ctr"/>
            <a:r>
              <a:rPr lang="en-US" dirty="0"/>
              <a:t>List People with Images</a:t>
            </a:r>
          </a:p>
          <a:p>
            <a:pPr algn="ctr"/>
            <a:r>
              <a:rPr lang="en-US" dirty="0"/>
              <a:t>Add new Person</a:t>
            </a:r>
          </a:p>
          <a:p>
            <a:pPr algn="ctr"/>
            <a:r>
              <a:rPr lang="en-US" dirty="0"/>
              <a:t>Delete Person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11EC0CA-0E0E-4265-A9A7-0281A30E634C}"/>
              </a:ext>
            </a:extLst>
          </p:cNvPr>
          <p:cNvSpPr/>
          <p:nvPr/>
        </p:nvSpPr>
        <p:spPr>
          <a:xfrm>
            <a:off x="9588561" y="4466978"/>
            <a:ext cx="2568926" cy="6130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Camera Info</a:t>
            </a:r>
          </a:p>
          <a:p>
            <a:pPr algn="ctr"/>
            <a:r>
              <a:rPr lang="en-US" dirty="0"/>
              <a:t>Actuate Lock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5C8A896-68DB-4EBA-B608-A56365126D95}"/>
              </a:ext>
            </a:extLst>
          </p:cNvPr>
          <p:cNvSpPr/>
          <p:nvPr/>
        </p:nvSpPr>
        <p:spPr>
          <a:xfrm>
            <a:off x="4222911" y="2365799"/>
            <a:ext cx="1960605" cy="119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Service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3DD82A4-415C-430C-AD90-63615744AFA1}"/>
              </a:ext>
            </a:extLst>
          </p:cNvPr>
          <p:cNvSpPr/>
          <p:nvPr/>
        </p:nvSpPr>
        <p:spPr>
          <a:xfrm>
            <a:off x="8811132" y="1794809"/>
            <a:ext cx="1960605" cy="119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 &amp; Actuators</a:t>
            </a:r>
          </a:p>
        </p:txBody>
      </p:sp>
    </p:spTree>
    <p:extLst>
      <p:ext uri="{BB962C8B-B14F-4D97-AF65-F5344CB8AC3E}">
        <p14:creationId xmlns:p14="http://schemas.microsoft.com/office/powerpoint/2010/main" val="360110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4273E9-0797-40F5-A4BE-F8AFA23A71A0}"/>
              </a:ext>
            </a:extLst>
          </p:cNvPr>
          <p:cNvSpPr/>
          <p:nvPr/>
        </p:nvSpPr>
        <p:spPr>
          <a:xfrm>
            <a:off x="2415746" y="2798805"/>
            <a:ext cx="2557849" cy="1458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 Recognition Server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46A9E5-5FDB-4581-9F29-3EDAB74F1BD8}"/>
              </a:ext>
            </a:extLst>
          </p:cNvPr>
          <p:cNvSpPr/>
          <p:nvPr/>
        </p:nvSpPr>
        <p:spPr>
          <a:xfrm>
            <a:off x="2804984" y="771782"/>
            <a:ext cx="1779374" cy="959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Face API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CC636B-E4CF-4F64-A492-A02C265998C5}"/>
              </a:ext>
            </a:extLst>
          </p:cNvPr>
          <p:cNvSpPr/>
          <p:nvPr/>
        </p:nvSpPr>
        <p:spPr>
          <a:xfrm>
            <a:off x="4847968" y="3118021"/>
            <a:ext cx="1445742" cy="8196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7814782-CE17-432C-9F75-2777C1D921C6}"/>
              </a:ext>
            </a:extLst>
          </p:cNvPr>
          <p:cNvSpPr/>
          <p:nvPr/>
        </p:nvSpPr>
        <p:spPr>
          <a:xfrm rot="16200000">
            <a:off x="3287901" y="2120481"/>
            <a:ext cx="727041" cy="284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320015-F766-4213-AA0F-719A7441704B}"/>
              </a:ext>
            </a:extLst>
          </p:cNvPr>
          <p:cNvSpPr/>
          <p:nvPr/>
        </p:nvSpPr>
        <p:spPr>
          <a:xfrm>
            <a:off x="8981209" y="2153167"/>
            <a:ext cx="1779374" cy="959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Raspberry PI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DBE55B-9137-4025-9C28-B902AB37D99E}"/>
              </a:ext>
            </a:extLst>
          </p:cNvPr>
          <p:cNvSpPr/>
          <p:nvPr/>
        </p:nvSpPr>
        <p:spPr>
          <a:xfrm>
            <a:off x="7848540" y="755905"/>
            <a:ext cx="1297318" cy="577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Door Actuator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0E4ECB-A8F9-470B-A5F4-D90A98048393}"/>
              </a:ext>
            </a:extLst>
          </p:cNvPr>
          <p:cNvSpPr/>
          <p:nvPr/>
        </p:nvSpPr>
        <p:spPr>
          <a:xfrm>
            <a:off x="7442885" y="5215120"/>
            <a:ext cx="1960605" cy="119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Android Phone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32BCAF-BE16-4CB3-B586-D4C608F9E0D1}"/>
              </a:ext>
            </a:extLst>
          </p:cNvPr>
          <p:cNvSpPr/>
          <p:nvPr/>
        </p:nvSpPr>
        <p:spPr>
          <a:xfrm>
            <a:off x="7805351" y="172991"/>
            <a:ext cx="4258018" cy="37337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0809D9-9F29-4256-B44E-0CBEBAA05678}"/>
              </a:ext>
            </a:extLst>
          </p:cNvPr>
          <p:cNvSpPr/>
          <p:nvPr/>
        </p:nvSpPr>
        <p:spPr>
          <a:xfrm>
            <a:off x="310393" y="172991"/>
            <a:ext cx="6476555" cy="51743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0E2CFDA-7645-4983-B1B4-AC36E7ABDCB0}"/>
              </a:ext>
            </a:extLst>
          </p:cNvPr>
          <p:cNvSpPr/>
          <p:nvPr/>
        </p:nvSpPr>
        <p:spPr>
          <a:xfrm rot="9748771">
            <a:off x="6690510" y="2821665"/>
            <a:ext cx="1640032" cy="244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39C037F-7A7F-464D-9599-FC6CF304B1D0}"/>
              </a:ext>
            </a:extLst>
          </p:cNvPr>
          <p:cNvSpPr/>
          <p:nvPr/>
        </p:nvSpPr>
        <p:spPr>
          <a:xfrm rot="13132833">
            <a:off x="6284615" y="4438594"/>
            <a:ext cx="1640032" cy="244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F29583C-D45C-483F-90B7-89044E9C9205}"/>
              </a:ext>
            </a:extLst>
          </p:cNvPr>
          <p:cNvSpPr/>
          <p:nvPr/>
        </p:nvSpPr>
        <p:spPr>
          <a:xfrm>
            <a:off x="9288068" y="3009910"/>
            <a:ext cx="1219199" cy="6003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595FB4D-97DF-44B6-8D49-1913D28BC14B}"/>
              </a:ext>
            </a:extLst>
          </p:cNvPr>
          <p:cNvSpPr/>
          <p:nvPr/>
        </p:nvSpPr>
        <p:spPr>
          <a:xfrm rot="17381936">
            <a:off x="8382698" y="4249154"/>
            <a:ext cx="1640032" cy="244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7509FD9-D237-428E-9ADE-FEC2001D7B87}"/>
              </a:ext>
            </a:extLst>
          </p:cNvPr>
          <p:cNvSpPr/>
          <p:nvPr/>
        </p:nvSpPr>
        <p:spPr>
          <a:xfrm>
            <a:off x="1492080" y="2440958"/>
            <a:ext cx="1094449" cy="63845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ASP.NET Core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B30CB58-D44F-4A61-A04C-D97D63383279}"/>
              </a:ext>
            </a:extLst>
          </p:cNvPr>
          <p:cNvSpPr/>
          <p:nvPr/>
        </p:nvSpPr>
        <p:spPr>
          <a:xfrm>
            <a:off x="6434176" y="6132555"/>
            <a:ext cx="1094449" cy="63845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Flutter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6C904A5-3A7F-43FE-B5A2-4B9E9DBDF127}"/>
              </a:ext>
            </a:extLst>
          </p:cNvPr>
          <p:cNvSpPr/>
          <p:nvPr/>
        </p:nvSpPr>
        <p:spPr>
          <a:xfrm>
            <a:off x="10638909" y="2011080"/>
            <a:ext cx="898780" cy="50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 Flask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B76A431-38F3-4E1B-A807-F4F3B627FDE6}"/>
              </a:ext>
            </a:extLst>
          </p:cNvPr>
          <p:cNvSpPr/>
          <p:nvPr/>
        </p:nvSpPr>
        <p:spPr>
          <a:xfrm rot="14135415">
            <a:off x="9108296" y="1719407"/>
            <a:ext cx="420030" cy="224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F780426-FDDC-45E2-B368-0FEC8F8E3B07}"/>
              </a:ext>
            </a:extLst>
          </p:cNvPr>
          <p:cNvSpPr/>
          <p:nvPr/>
        </p:nvSpPr>
        <p:spPr>
          <a:xfrm rot="18322319">
            <a:off x="10191431" y="1728785"/>
            <a:ext cx="420030" cy="224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652716-77D8-47D5-823D-303A4FBD27E9}"/>
              </a:ext>
            </a:extLst>
          </p:cNvPr>
          <p:cNvSpPr txBox="1"/>
          <p:nvPr/>
        </p:nvSpPr>
        <p:spPr>
          <a:xfrm>
            <a:off x="1804086" y="271849"/>
            <a:ext cx="244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Cloud Services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C59B15-A01B-4D22-A4A6-A3C853C517C7}"/>
              </a:ext>
            </a:extLst>
          </p:cNvPr>
          <p:cNvSpPr txBox="1"/>
          <p:nvPr/>
        </p:nvSpPr>
        <p:spPr>
          <a:xfrm>
            <a:off x="7965986" y="225184"/>
            <a:ext cx="312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Sam’s home IoT Network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7E52C55-DFF8-4D2E-8F8B-CC8FFABADC54}"/>
              </a:ext>
            </a:extLst>
          </p:cNvPr>
          <p:cNvSpPr/>
          <p:nvPr/>
        </p:nvSpPr>
        <p:spPr>
          <a:xfrm>
            <a:off x="3605355" y="4614749"/>
            <a:ext cx="2688355" cy="12756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People</a:t>
            </a:r>
          </a:p>
          <a:p>
            <a:pPr algn="ctr"/>
            <a:r>
              <a:rPr lang="en-US" dirty="0"/>
              <a:t>List People with Images</a:t>
            </a:r>
          </a:p>
          <a:p>
            <a:pPr algn="ctr"/>
            <a:r>
              <a:rPr lang="en-US" dirty="0"/>
              <a:t>Add new Person</a:t>
            </a:r>
          </a:p>
          <a:p>
            <a:pPr algn="ctr"/>
            <a:r>
              <a:rPr lang="en-US" dirty="0"/>
              <a:t>Delete Person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63E12BD-2478-4D2D-98BF-726D08A679A4}"/>
              </a:ext>
            </a:extLst>
          </p:cNvPr>
          <p:cNvSpPr/>
          <p:nvPr/>
        </p:nvSpPr>
        <p:spPr>
          <a:xfrm>
            <a:off x="5805681" y="1637538"/>
            <a:ext cx="2568926" cy="6130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Face Match (image)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11EC0CA-0E0E-4265-A9A7-0281A30E634C}"/>
              </a:ext>
            </a:extLst>
          </p:cNvPr>
          <p:cNvSpPr/>
          <p:nvPr/>
        </p:nvSpPr>
        <p:spPr>
          <a:xfrm>
            <a:off x="9588561" y="4466978"/>
            <a:ext cx="2568926" cy="6130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Camera Info</a:t>
            </a:r>
          </a:p>
          <a:p>
            <a:pPr algn="ctr"/>
            <a:r>
              <a:rPr lang="en-US" dirty="0"/>
              <a:t>Actuate Lock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565A249-27CD-4926-B22C-9FCAAEEB5248}"/>
              </a:ext>
            </a:extLst>
          </p:cNvPr>
          <p:cNvSpPr/>
          <p:nvPr/>
        </p:nvSpPr>
        <p:spPr>
          <a:xfrm>
            <a:off x="9302059" y="755905"/>
            <a:ext cx="1297318" cy="577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2C5D3B6-247E-44F8-82B5-0603241C8BC9}"/>
              </a:ext>
            </a:extLst>
          </p:cNvPr>
          <p:cNvSpPr/>
          <p:nvPr/>
        </p:nvSpPr>
        <p:spPr>
          <a:xfrm>
            <a:off x="10722749" y="756198"/>
            <a:ext cx="1297318" cy="577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LEDs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7CB2588-31E1-4341-9658-F0FB4AD8E873}"/>
              </a:ext>
            </a:extLst>
          </p:cNvPr>
          <p:cNvSpPr/>
          <p:nvPr/>
        </p:nvSpPr>
        <p:spPr>
          <a:xfrm rot="16200000">
            <a:off x="9675005" y="1688685"/>
            <a:ext cx="420030" cy="224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A93924A-1180-4905-8552-DA8B2F74D2D4}"/>
              </a:ext>
            </a:extLst>
          </p:cNvPr>
          <p:cNvSpPr/>
          <p:nvPr/>
        </p:nvSpPr>
        <p:spPr>
          <a:xfrm>
            <a:off x="1085546" y="3832616"/>
            <a:ext cx="1445742" cy="84857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Storage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List&lt;Person&gt;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444B2E7-EF2A-464F-8BE6-4483D96B2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791" y="2887388"/>
            <a:ext cx="676080" cy="29681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17F0365-38EE-4F97-B345-DAC672B19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471" y="3409816"/>
            <a:ext cx="676080" cy="29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4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740D-4338-44D7-B3A0-7E57FEB60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70790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740D-4338-44D7-B3A0-7E57FEB60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981442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231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Mystery Men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time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Alvaro Albero Gran</dc:creator>
  <cp:lastModifiedBy>Alvaro Albero Gran</cp:lastModifiedBy>
  <cp:revision>5</cp:revision>
  <dcterms:created xsi:type="dcterms:W3CDTF">2020-05-03T16:27:33Z</dcterms:created>
  <dcterms:modified xsi:type="dcterms:W3CDTF">2020-05-04T22:25:24Z</dcterms:modified>
</cp:coreProperties>
</file>