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6ac4cf7d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6ac4cf7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6ac4cf7d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6ac4cf7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6ac4cf7d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6ac4cf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6ac4cf7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6ac4cf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6ac4cf7d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6ac4cf7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DE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Twitter Bots Detection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>
                <a:solidFill>
                  <a:srgbClr val="666666"/>
                </a:solidFill>
              </a:rPr>
              <a:t>Alvaro Albero Gran, Devyani Raghuwanshi, Kevin Study, Shritama Sengupta</a:t>
            </a:r>
            <a:endParaRPr sz="2800">
              <a:solidFill>
                <a:srgbClr val="666666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950" y="492025"/>
            <a:ext cx="1748089" cy="18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Detecting Twitter bots is difficult because the behaviors vary and many different parameters must be combined.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application is able to analyze the user’s followers and categorize them.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False positive may appear, with a deeper study of bots behavior and a machine learning algorithm this number will decline.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Twitter Bot?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Twitter bots are automated accounts that interact with users, without any human input.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Twitter bots are able to:</a:t>
            </a:r>
            <a:endParaRPr/>
          </a:p>
          <a:p>
            <a:pPr indent="-457200" lvl="1" marL="8572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Post Original Content, including links to websites and images.</a:t>
            </a:r>
            <a:endParaRPr/>
          </a:p>
          <a:p>
            <a:pPr indent="-457200" lvl="1" marL="8572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Provide an automated response to questions posted by users.</a:t>
            </a:r>
            <a:endParaRPr/>
          </a:p>
          <a:p>
            <a:pPr indent="-457200" lvl="1" marL="8572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Re-tweet content posted by a user.</a:t>
            </a:r>
            <a:endParaRPr/>
          </a:p>
          <a:p>
            <a:pPr indent="-457200" lvl="1" marL="8572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Follow Twitter users.</a:t>
            </a:r>
            <a:endParaRPr/>
          </a:p>
          <a:p>
            <a:pPr indent="-355600" lvl="1" marL="8572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Twitter Bot?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Twitters bots can be used for legitimate reasons.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 Example: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Respond to questions posted by users.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Post and Re-tweet news alerts from news organizations.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Problem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However, Twitter bots that are used to perform malicious acts are a big problem in social media, especially Twitter.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 Example: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Posting links to malicious websites.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Re-tweeting false information such as news stories.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Artificially making topics trend on Twitter.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Providing fake followers.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Good Bot vs. Bad Bots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75700"/>
            <a:ext cx="8229600" cy="487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This graphic is from Imperva’s 2015 Bot Traffic Report. This graphic shows that the bad outweigh the good. 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https://www.imperva.com/blog/how-bots-impact-global-economy/?utm_campaign=Incapsula-moved</a:t>
            </a:r>
            <a:endParaRPr sz="14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73" y="2726973"/>
            <a:ext cx="7013125" cy="32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Effect Bots Can Have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8229600" cy="467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Pew Research produced a report about Twitter bots. They found that bots produce a large share of links to news sites. This </a:t>
            </a:r>
            <a:r>
              <a:rPr lang="en-US" sz="2400"/>
              <a:t>demonstrates</a:t>
            </a:r>
            <a:r>
              <a:rPr lang="en-US" sz="2400"/>
              <a:t> that users are constantly interacting with bots.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https://www.pewinternet.org/2018/04/09/bots-in-the-twittersphere/</a:t>
            </a:r>
            <a:endParaRPr sz="14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563" y="2855113"/>
            <a:ext cx="39528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Solve This Problem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Our group created an application that can identify bots on Twitter. </a:t>
            </a:r>
            <a:endParaRPr/>
          </a:p>
          <a:p>
            <a:pPr indent="-419100" lvl="0" marL="914400" rtl="0" algn="l">
              <a:spcBef>
                <a:spcPts val="36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Enter Twitter User ID</a:t>
            </a:r>
            <a:endParaRPr sz="3000"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The information is downloaded into a database</a:t>
            </a:r>
            <a:endParaRPr sz="3000"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The data is analyzed.</a:t>
            </a:r>
            <a:endParaRPr sz="3000"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The algorithm identifies possible Twitter bots based on characteristic of known bots.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Solve This Problem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After the analysis, the application provides an outline of the type of followers a user has.</a:t>
            </a:r>
            <a:endParaRPr/>
          </a:p>
          <a:p>
            <a:pPr indent="-419100" lvl="0" marL="914400" rtl="0" algn="l">
              <a:spcBef>
                <a:spcPts val="36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Real users</a:t>
            </a:r>
            <a:endParaRPr sz="3000"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Suspicious users</a:t>
            </a:r>
            <a:endParaRPr sz="3000"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Bot users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325" y="4225750"/>
            <a:ext cx="4675049" cy="24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Solve This Problem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Two examples with the main characteristics and a link to their twitter profile of the users in the different categories are also provided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350" y="3429000"/>
            <a:ext cx="6351751" cy="331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