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9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AE64B5-F275-4825-9E4E-292AE8FA5725}" v="2268" dt="2020-10-02T18:20:49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2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0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7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8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1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3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2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7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8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64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81" r:id="rId5"/>
    <p:sldLayoutId id="2147483686" r:id="rId6"/>
    <p:sldLayoutId id="2147483682" r:id="rId7"/>
    <p:sldLayoutId id="2147483683" r:id="rId8"/>
    <p:sldLayoutId id="2147483684" r:id="rId9"/>
    <p:sldLayoutId id="2147483685" r:id="rId10"/>
    <p:sldLayoutId id="214748368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5362F5B-3AD7-459D-AAF6-0C550EC79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505" r="-2" b="20132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3" name="Rectangle 9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79881" y="544901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s-ES">
                <a:solidFill>
                  <a:srgbClr val="FFFFFF"/>
                </a:solidFill>
                <a:cs typeface="Calibri Light"/>
              </a:rPr>
              <a:t>FIFA GAME</a:t>
            </a:r>
            <a:endParaRPr lang="es-ES">
              <a:solidFill>
                <a:srgbClr val="FFFFFF"/>
              </a:solidFill>
            </a:endParaRPr>
          </a:p>
        </p:txBody>
      </p:sp>
      <p:cxnSp>
        <p:nvCxnSpPr>
          <p:cNvPr id="14" name="Straight Connector 11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áfico 15" descr="Balón de fútbol">
            <a:extLst>
              <a:ext uri="{FF2B5EF4-FFF2-40B4-BE49-F238E27FC236}">
                <a16:creationId xmlns:a16="http://schemas.microsoft.com/office/drawing/2014/main" id="{38D0798D-5E85-4D32-A85B-45A1318BB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65630" y="3259347"/>
            <a:ext cx="1431985" cy="143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65502" y="794807"/>
            <a:ext cx="5733167" cy="118622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err="1">
                <a:ea typeface="+mj-lt"/>
                <a:cs typeface="+mj-lt"/>
              </a:rPr>
              <a:t>Game</a:t>
            </a:r>
            <a:r>
              <a:rPr lang="es-ES" dirty="0">
                <a:ea typeface="+mj-lt"/>
                <a:cs typeface="+mj-lt"/>
              </a:rPr>
              <a:t> </a:t>
            </a:r>
            <a:r>
              <a:rPr lang="es-ES" dirty="0" err="1">
                <a:ea typeface="+mj-lt"/>
                <a:cs typeface="+mj-lt"/>
              </a:rPr>
              <a:t>platforms</a:t>
            </a:r>
            <a:r>
              <a:rPr lang="es-ES" dirty="0">
                <a:ea typeface="+mj-lt"/>
                <a:cs typeface="+mj-lt"/>
              </a:rPr>
              <a:t> and </a:t>
            </a:r>
            <a:r>
              <a:rPr lang="es-ES" dirty="0" err="1">
                <a:ea typeface="+mj-lt"/>
                <a:cs typeface="+mj-lt"/>
              </a:rPr>
              <a:t>genre</a:t>
            </a:r>
            <a:endParaRPr lang="es-ES" dirty="0" err="1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5362F5B-3AD7-459D-AAF6-0C550EC79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05" b="4070"/>
          <a:stretch/>
        </p:blipFill>
        <p:spPr>
          <a:xfrm>
            <a:off x="-948886" y="10"/>
            <a:ext cx="6912614" cy="6857984"/>
          </a:xfrm>
          <a:prstGeom prst="rect">
            <a:avLst/>
          </a:prstGeom>
        </p:spPr>
      </p:pic>
      <p:cxnSp>
        <p:nvCxnSpPr>
          <p:cNvPr id="19" name="Straight Connector 17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9CF291-D64E-40C3-BB06-B525D359E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3761" y="2477960"/>
            <a:ext cx="5608510" cy="41443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sz="2400" dirty="0"/>
              <a:t>FIFA </a:t>
            </a:r>
            <a:r>
              <a:rPr lang="es-ES" sz="2400" dirty="0" err="1"/>
              <a:t>is</a:t>
            </a:r>
            <a:r>
              <a:rPr lang="es-ES" sz="2400" dirty="0"/>
              <a:t> a </a:t>
            </a:r>
            <a:r>
              <a:rPr lang="es-ES" sz="2400" dirty="0" err="1"/>
              <a:t>football</a:t>
            </a:r>
            <a:r>
              <a:rPr lang="es-ES" sz="2400" dirty="0"/>
              <a:t> video </a:t>
            </a:r>
            <a:r>
              <a:rPr lang="es-ES" sz="2400" dirty="0" err="1"/>
              <a:t>game</a:t>
            </a:r>
            <a:r>
              <a:rPr lang="es-ES" sz="2400" dirty="0"/>
              <a:t>.</a:t>
            </a:r>
            <a:endParaRPr lang="es-ES" dirty="0"/>
          </a:p>
          <a:p>
            <a:pPr algn="just"/>
            <a:r>
              <a:rPr lang="es-ES" sz="2400" dirty="0" err="1"/>
              <a:t>This</a:t>
            </a:r>
            <a:r>
              <a:rPr lang="es-ES" sz="2400" dirty="0"/>
              <a:t> </a:t>
            </a:r>
            <a:r>
              <a:rPr lang="es-ES" sz="2400" dirty="0" err="1"/>
              <a:t>game</a:t>
            </a:r>
            <a:r>
              <a:rPr lang="es-ES" sz="2400" dirty="0"/>
              <a:t> can be </a:t>
            </a:r>
            <a:r>
              <a:rPr lang="es-ES" sz="2400" dirty="0" err="1"/>
              <a:t>played</a:t>
            </a:r>
            <a:r>
              <a:rPr lang="es-ES" sz="2400" dirty="0"/>
              <a:t> </a:t>
            </a:r>
            <a:r>
              <a:rPr lang="es-ES" sz="2400" dirty="0" err="1"/>
              <a:t>using</a:t>
            </a:r>
            <a:r>
              <a:rPr lang="es-ES" sz="2400" dirty="0"/>
              <a:t> </a:t>
            </a:r>
            <a:r>
              <a:rPr lang="es-ES" sz="2400" dirty="0" err="1"/>
              <a:t>mobile</a:t>
            </a:r>
            <a:r>
              <a:rPr lang="es-ES" sz="2400" dirty="0"/>
              <a:t> </a:t>
            </a:r>
            <a:r>
              <a:rPr lang="es-ES" sz="2400" dirty="0" err="1"/>
              <a:t>phones</a:t>
            </a:r>
            <a:r>
              <a:rPr lang="es-ES" sz="2400" dirty="0"/>
              <a:t>, </a:t>
            </a:r>
            <a:r>
              <a:rPr lang="es-ES" sz="2400" dirty="0" err="1"/>
              <a:t>computers</a:t>
            </a:r>
            <a:r>
              <a:rPr lang="es-ES" sz="2400" dirty="0"/>
              <a:t> and </a:t>
            </a:r>
            <a:r>
              <a:rPr lang="es-ES" sz="2400" dirty="0" err="1"/>
              <a:t>other</a:t>
            </a:r>
            <a:r>
              <a:rPr lang="es-ES" sz="2400" dirty="0"/>
              <a:t> </a:t>
            </a:r>
            <a:r>
              <a:rPr lang="es-ES" sz="2400" dirty="0" err="1"/>
              <a:t>devices</a:t>
            </a:r>
            <a:r>
              <a:rPr lang="es-ES" sz="2400" dirty="0"/>
              <a:t> </a:t>
            </a:r>
            <a:r>
              <a:rPr lang="es-ES" sz="2400" dirty="0" err="1"/>
              <a:t>like</a:t>
            </a:r>
            <a:r>
              <a:rPr lang="es-ES" sz="2400" dirty="0"/>
              <a:t> </a:t>
            </a:r>
            <a:r>
              <a:rPr lang="es-ES" sz="2400" dirty="0" err="1"/>
              <a:t>games</a:t>
            </a:r>
            <a:r>
              <a:rPr lang="es-ES" sz="2400" dirty="0"/>
              <a:t> </a:t>
            </a:r>
            <a:r>
              <a:rPr lang="es-ES" sz="2400" dirty="0" err="1"/>
              <a:t>console</a:t>
            </a:r>
            <a:r>
              <a:rPr lang="es-ES" sz="2400" dirty="0"/>
              <a:t>... </a:t>
            </a:r>
            <a:r>
              <a:rPr lang="es-ES" sz="2400" dirty="0" err="1"/>
              <a:t>However</a:t>
            </a:r>
            <a:r>
              <a:rPr lang="es-ES" sz="2400" dirty="0"/>
              <a:t>, </a:t>
            </a:r>
            <a:r>
              <a:rPr lang="es-ES" sz="2400" dirty="0" err="1"/>
              <a:t>Playstation</a:t>
            </a:r>
            <a:r>
              <a:rPr lang="es-ES" sz="2400" dirty="0"/>
              <a:t> 4 </a:t>
            </a:r>
            <a:r>
              <a:rPr lang="es-ES" sz="2400" dirty="0" err="1"/>
              <a:t>is</a:t>
            </a:r>
            <a:r>
              <a:rPr lang="es-ES" sz="2400" dirty="0"/>
              <a:t> </a:t>
            </a:r>
            <a:r>
              <a:rPr lang="es-ES" sz="2400" dirty="0" err="1"/>
              <a:t>usually</a:t>
            </a:r>
            <a:r>
              <a:rPr lang="es-ES" sz="2400" dirty="0"/>
              <a:t> more </a:t>
            </a:r>
            <a:r>
              <a:rPr lang="es-ES" sz="2400" dirty="0" err="1"/>
              <a:t>used</a:t>
            </a:r>
            <a:r>
              <a:rPr lang="es-ES" sz="2400" dirty="0"/>
              <a:t>.</a:t>
            </a:r>
            <a:endParaRPr lang="es-ES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55105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5325" y="907037"/>
            <a:ext cx="5444462" cy="1179313"/>
          </a:xfrm>
        </p:spPr>
        <p:txBody>
          <a:bodyPr>
            <a:normAutofit/>
          </a:bodyPr>
          <a:lstStyle/>
          <a:p>
            <a:r>
              <a:rPr lang="es-ES" dirty="0"/>
              <a:t>Pros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gaming</a:t>
            </a:r>
          </a:p>
        </p:txBody>
      </p:sp>
      <p:cxnSp>
        <p:nvCxnSpPr>
          <p:cNvPr id="22" name="Straight Connector 2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35287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9CF291-D64E-40C3-BB06-B525D359E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269" y="2215746"/>
            <a:ext cx="5992112" cy="41486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sz="2400" dirty="0" err="1"/>
              <a:t>You</a:t>
            </a:r>
            <a:r>
              <a:rPr lang="es-ES" sz="2400" dirty="0"/>
              <a:t> can </a:t>
            </a:r>
            <a:r>
              <a:rPr lang="es-ES" sz="2400" dirty="0" err="1"/>
              <a:t>know</a:t>
            </a:r>
            <a:r>
              <a:rPr lang="es-ES" sz="2400" dirty="0"/>
              <a:t> </a:t>
            </a:r>
            <a:r>
              <a:rPr lang="es-ES" sz="2400" dirty="0" err="1"/>
              <a:t>people</a:t>
            </a:r>
            <a:r>
              <a:rPr lang="es-ES" sz="2400" dirty="0"/>
              <a:t> </a:t>
            </a:r>
            <a:r>
              <a:rPr lang="es-ES" sz="2400" dirty="0" err="1"/>
              <a:t>from</a:t>
            </a:r>
            <a:r>
              <a:rPr lang="es-ES" sz="2400" dirty="0"/>
              <a:t> </a:t>
            </a:r>
            <a:r>
              <a:rPr lang="es-ES" sz="2400" dirty="0" err="1"/>
              <a:t>another</a:t>
            </a:r>
            <a:r>
              <a:rPr lang="es-ES" sz="2400" dirty="0"/>
              <a:t> </a:t>
            </a:r>
            <a:r>
              <a:rPr lang="es-ES" sz="2400" dirty="0" err="1"/>
              <a:t>countries</a:t>
            </a:r>
            <a:r>
              <a:rPr lang="es-ES" sz="2400" dirty="0"/>
              <a:t> and </a:t>
            </a:r>
            <a:r>
              <a:rPr lang="es-ES" sz="2400" dirty="0" err="1"/>
              <a:t>play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your</a:t>
            </a:r>
            <a:r>
              <a:rPr lang="es-ES" sz="2400" dirty="0"/>
              <a:t> </a:t>
            </a:r>
            <a:r>
              <a:rPr lang="es-ES" sz="2400" dirty="0" err="1"/>
              <a:t>friends</a:t>
            </a:r>
            <a:r>
              <a:rPr lang="es-ES" sz="2400" dirty="0"/>
              <a:t>. </a:t>
            </a:r>
            <a:r>
              <a:rPr lang="es-ES" sz="2400" dirty="0" err="1"/>
              <a:t>Moreover</a:t>
            </a:r>
            <a:r>
              <a:rPr lang="es-ES" sz="2400" dirty="0"/>
              <a:t>, </a:t>
            </a:r>
            <a:r>
              <a:rPr lang="es-ES" sz="2400" dirty="0" err="1"/>
              <a:t>you</a:t>
            </a:r>
            <a:r>
              <a:rPr lang="es-ES" sz="2400" dirty="0"/>
              <a:t> </a:t>
            </a:r>
            <a:r>
              <a:rPr lang="es-ES" sz="2400" dirty="0" err="1"/>
              <a:t>have</a:t>
            </a:r>
            <a:r>
              <a:rPr lang="es-ES" sz="2400" dirty="0"/>
              <a:t> </a:t>
            </a:r>
            <a:r>
              <a:rPr lang="es-ES" sz="2400" dirty="0" err="1"/>
              <a:t>the</a:t>
            </a:r>
            <a:r>
              <a:rPr lang="es-ES" sz="2400" dirty="0"/>
              <a:t> </a:t>
            </a:r>
            <a:r>
              <a:rPr lang="es-ES" sz="2400" dirty="0" err="1"/>
              <a:t>opportunity</a:t>
            </a:r>
            <a:r>
              <a:rPr lang="es-ES" sz="2400" dirty="0"/>
              <a:t> </a:t>
            </a:r>
            <a:r>
              <a:rPr lang="es-ES" sz="2400" dirty="0" err="1"/>
              <a:t>of</a:t>
            </a:r>
            <a:r>
              <a:rPr lang="es-ES" sz="2400" dirty="0"/>
              <a:t> </a:t>
            </a:r>
            <a:r>
              <a:rPr lang="es-ES" sz="2400" dirty="0" err="1"/>
              <a:t>knowing</a:t>
            </a:r>
            <a:r>
              <a:rPr lang="es-ES" sz="2400" dirty="0"/>
              <a:t> new </a:t>
            </a:r>
            <a:r>
              <a:rPr lang="es-ES" sz="2400" dirty="0" err="1"/>
              <a:t>football's</a:t>
            </a:r>
            <a:r>
              <a:rPr lang="es-ES" sz="2400" dirty="0"/>
              <a:t> </a:t>
            </a:r>
            <a:r>
              <a:rPr lang="es-ES" sz="2400" dirty="0" err="1"/>
              <a:t>team</a:t>
            </a:r>
            <a:r>
              <a:rPr lang="es-ES" sz="2400" dirty="0"/>
              <a:t> and </a:t>
            </a:r>
            <a:r>
              <a:rPr lang="es-ES" sz="2400" dirty="0" err="1"/>
              <a:t>players</a:t>
            </a:r>
            <a:r>
              <a:rPr lang="es-ES" sz="2400" dirty="0"/>
              <a:t>.</a:t>
            </a:r>
            <a:endParaRPr lang="es-ES" dirty="0"/>
          </a:p>
          <a:p>
            <a:pPr algn="just"/>
            <a:r>
              <a:rPr lang="es-ES" sz="2400" dirty="0" err="1"/>
              <a:t>Football's</a:t>
            </a:r>
            <a:r>
              <a:rPr lang="es-ES" sz="2400" dirty="0"/>
              <a:t> </a:t>
            </a:r>
            <a:r>
              <a:rPr lang="es-ES" sz="2400" dirty="0" err="1"/>
              <a:t>lovers</a:t>
            </a:r>
            <a:r>
              <a:rPr lang="es-ES" sz="2400" dirty="0"/>
              <a:t> can </a:t>
            </a:r>
            <a:r>
              <a:rPr lang="es-ES" sz="2400" dirty="0" err="1"/>
              <a:t>even</a:t>
            </a:r>
            <a:r>
              <a:rPr lang="es-ES" sz="2400" dirty="0"/>
              <a:t> </a:t>
            </a:r>
            <a:r>
              <a:rPr lang="es-ES" sz="2400" dirty="0" err="1">
                <a:ea typeface="+mn-lt"/>
                <a:cs typeface="+mn-lt"/>
              </a:rPr>
              <a:t>play</a:t>
            </a:r>
            <a:r>
              <a:rPr lang="es-ES" sz="2400" dirty="0"/>
              <a:t> </a:t>
            </a:r>
            <a:r>
              <a:rPr lang="es-ES" sz="2400" dirty="0" err="1"/>
              <a:t>if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weather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not</a:t>
            </a:r>
            <a:r>
              <a:rPr lang="es-ES" sz="2400" dirty="0"/>
              <a:t> </a:t>
            </a:r>
            <a:r>
              <a:rPr lang="es-ES" sz="2400" dirty="0" err="1"/>
              <a:t>good</a:t>
            </a:r>
            <a:r>
              <a:rPr lang="es-ES" sz="2400" dirty="0"/>
              <a:t>.</a:t>
            </a:r>
            <a:endParaRPr lang="es-ES"/>
          </a:p>
          <a:p>
            <a:endParaRPr lang="es-ES" sz="2400" dirty="0"/>
          </a:p>
          <a:p>
            <a:endParaRPr lang="es-ES" sz="2400" dirty="0"/>
          </a:p>
          <a:p>
            <a:endParaRPr lang="es-E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5362F5B-3AD7-459D-AAF6-0C550EC79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85" r="-1" b="8749"/>
          <a:stretch/>
        </p:blipFill>
        <p:spPr>
          <a:xfrm>
            <a:off x="6285780" y="562758"/>
            <a:ext cx="5911252" cy="539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9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5325" y="907037"/>
            <a:ext cx="5444462" cy="1179313"/>
          </a:xfrm>
        </p:spPr>
        <p:txBody>
          <a:bodyPr>
            <a:normAutofit/>
          </a:bodyPr>
          <a:lstStyle/>
          <a:p>
            <a:r>
              <a:rPr lang="es-ES" dirty="0" err="1"/>
              <a:t>Cons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gaming</a:t>
            </a:r>
            <a:endParaRPr lang="es-ES" dirty="0"/>
          </a:p>
        </p:txBody>
      </p:sp>
      <p:cxnSp>
        <p:nvCxnSpPr>
          <p:cNvPr id="22" name="Straight Connector 2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35287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9CF291-D64E-40C3-BB06-B525D359E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086350"/>
            <a:ext cx="5402641" cy="41486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5362F5B-3AD7-459D-AAF6-0C550EC79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85" r="-1" b="8749"/>
          <a:stretch/>
        </p:blipFill>
        <p:spPr>
          <a:xfrm>
            <a:off x="6142007" y="562758"/>
            <a:ext cx="6055025" cy="539881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9E83C77-ACF4-42A9-8470-661DA6770637}"/>
              </a:ext>
            </a:extLst>
          </p:cNvPr>
          <p:cNvSpPr txBox="1"/>
          <p:nvPr/>
        </p:nvSpPr>
        <p:spPr>
          <a:xfrm>
            <a:off x="801511" y="2156177"/>
            <a:ext cx="5678311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s-ES" sz="2400" dirty="0" err="1"/>
              <a:t>Today</a:t>
            </a:r>
            <a:r>
              <a:rPr lang="es-ES" sz="2400" dirty="0"/>
              <a:t>, </a:t>
            </a:r>
            <a:r>
              <a:rPr lang="es-ES" sz="2400" dirty="0" err="1"/>
              <a:t>childrens</a:t>
            </a:r>
            <a:r>
              <a:rPr lang="es-ES" sz="2400" dirty="0"/>
              <a:t> are more </a:t>
            </a:r>
            <a:r>
              <a:rPr lang="es-ES" sz="2400" dirty="0" err="1"/>
              <a:t>addicted</a:t>
            </a:r>
            <a:r>
              <a:rPr lang="es-ES" sz="2400" dirty="0"/>
              <a:t> </a:t>
            </a:r>
            <a:r>
              <a:rPr lang="es-ES" sz="2400" dirty="0" err="1"/>
              <a:t>to</a:t>
            </a:r>
            <a:r>
              <a:rPr lang="es-ES" sz="2400" dirty="0"/>
              <a:t> video </a:t>
            </a:r>
            <a:r>
              <a:rPr lang="es-ES" sz="2400" dirty="0" err="1"/>
              <a:t>game</a:t>
            </a:r>
            <a:r>
              <a:rPr lang="es-ES" sz="2400" dirty="0"/>
              <a:t>, so </a:t>
            </a:r>
            <a:r>
              <a:rPr lang="es-ES" sz="2400" dirty="0" err="1"/>
              <a:t>they</a:t>
            </a:r>
            <a:r>
              <a:rPr lang="es-ES" sz="2400" dirty="0"/>
              <a:t> </a:t>
            </a:r>
            <a:r>
              <a:rPr lang="es-ES" sz="2400" dirty="0" err="1"/>
              <a:t>don't</a:t>
            </a:r>
            <a:r>
              <a:rPr lang="es-ES" sz="2400" dirty="0"/>
              <a:t> </a:t>
            </a:r>
            <a:r>
              <a:rPr lang="es-ES" sz="2400" dirty="0" err="1"/>
              <a:t>go</a:t>
            </a:r>
            <a:r>
              <a:rPr lang="es-ES" sz="2400" dirty="0"/>
              <a:t> </a:t>
            </a:r>
            <a:r>
              <a:rPr lang="es-ES" sz="2400" dirty="0" err="1"/>
              <a:t>out</a:t>
            </a:r>
            <a:r>
              <a:rPr lang="es-ES" sz="2400" dirty="0"/>
              <a:t> </a:t>
            </a:r>
            <a:r>
              <a:rPr lang="es-ES" sz="2400" dirty="0" err="1"/>
              <a:t>to</a:t>
            </a:r>
            <a:r>
              <a:rPr lang="es-ES" sz="2400" dirty="0"/>
              <a:t> do </a:t>
            </a:r>
            <a:r>
              <a:rPr lang="es-ES" sz="2400" dirty="0" err="1"/>
              <a:t>other</a:t>
            </a:r>
            <a:r>
              <a:rPr lang="es-ES" sz="2400" dirty="0"/>
              <a:t> </a:t>
            </a:r>
            <a:r>
              <a:rPr lang="es-ES" sz="2400" dirty="0" err="1"/>
              <a:t>sports</a:t>
            </a:r>
            <a:r>
              <a:rPr lang="es-ES" sz="2400" dirty="0"/>
              <a:t>. </a:t>
            </a:r>
            <a:endParaRPr lang="es-ES" dirty="0"/>
          </a:p>
          <a:p>
            <a:pPr algn="just"/>
            <a:r>
              <a:rPr lang="es-ES" sz="2400" dirty="0"/>
              <a:t>   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reason</a:t>
            </a:r>
            <a:r>
              <a:rPr lang="es-ES" sz="2400" dirty="0"/>
              <a:t>, </a:t>
            </a:r>
            <a:r>
              <a:rPr lang="es-ES" sz="2400" dirty="0" err="1"/>
              <a:t>they</a:t>
            </a:r>
            <a:r>
              <a:rPr lang="es-ES" sz="2400" dirty="0"/>
              <a:t> </a:t>
            </a:r>
            <a:r>
              <a:rPr lang="es-ES" sz="2400" dirty="0" err="1"/>
              <a:t>become</a:t>
            </a:r>
            <a:r>
              <a:rPr lang="es-ES" sz="2400" dirty="0"/>
              <a:t> </a:t>
            </a:r>
            <a:r>
              <a:rPr lang="es-ES" sz="2400" dirty="0" err="1"/>
              <a:t>obese</a:t>
            </a:r>
            <a:r>
              <a:rPr lang="es-ES" sz="2400" dirty="0"/>
              <a:t>.</a:t>
            </a:r>
            <a:endParaRPr lang="es-ES"/>
          </a:p>
          <a:p>
            <a:pPr marL="342900" indent="-342900" algn="just">
              <a:buFont typeface="Arial"/>
              <a:buChar char="•"/>
            </a:pPr>
            <a:r>
              <a:rPr lang="es-ES" sz="2400" dirty="0" err="1"/>
              <a:t>Some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them</a:t>
            </a:r>
            <a:r>
              <a:rPr lang="es-ES" sz="2400" dirty="0"/>
              <a:t> </a:t>
            </a:r>
            <a:r>
              <a:rPr lang="es-ES" sz="2400" dirty="0" err="1"/>
              <a:t>don't</a:t>
            </a:r>
            <a:r>
              <a:rPr lang="es-ES" sz="2400" dirty="0"/>
              <a:t> </a:t>
            </a:r>
            <a:r>
              <a:rPr lang="es-ES" sz="2400" dirty="0" err="1"/>
              <a:t>want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 </a:t>
            </a:r>
            <a:r>
              <a:rPr lang="es-ES" sz="2400" dirty="0" err="1"/>
              <a:t>study</a:t>
            </a:r>
            <a:r>
              <a:rPr lang="es-ES" sz="2400" dirty="0"/>
              <a:t> </a:t>
            </a:r>
            <a:r>
              <a:rPr lang="es-ES" sz="2400" dirty="0" err="1"/>
              <a:t>because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 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addiction</a:t>
            </a:r>
            <a:r>
              <a:rPr lang="es-ES" sz="2400" dirty="0"/>
              <a:t>.</a:t>
            </a:r>
          </a:p>
          <a:p>
            <a:pPr marL="342900" indent="-342900" algn="just">
              <a:buFont typeface="Arial"/>
              <a:buChar char="•"/>
            </a:pPr>
            <a:endParaRPr lang="es-ES" sz="2400" dirty="0"/>
          </a:p>
          <a:p>
            <a:pPr marL="285750" indent="-285750">
              <a:buFont typeface="Arial"/>
              <a:buChar char="•"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70037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4111" y="909637"/>
            <a:ext cx="5933795" cy="1362073"/>
          </a:xfrm>
        </p:spPr>
        <p:txBody>
          <a:bodyPr>
            <a:normAutofit/>
          </a:bodyPr>
          <a:lstStyle/>
          <a:p>
            <a:r>
              <a:rPr lang="es-ES" dirty="0" err="1">
                <a:ea typeface="+mj-lt"/>
                <a:cs typeface="+mj-lt"/>
              </a:rPr>
              <a:t>Trends</a:t>
            </a:r>
            <a:r>
              <a:rPr lang="es-ES" dirty="0">
                <a:ea typeface="+mj-lt"/>
                <a:cs typeface="+mj-lt"/>
              </a:rPr>
              <a:t> in </a:t>
            </a:r>
            <a:r>
              <a:rPr lang="es-ES" dirty="0" err="1">
                <a:ea typeface="+mj-lt"/>
                <a:cs typeface="+mj-lt"/>
              </a:rPr>
              <a:t>gaming</a:t>
            </a:r>
            <a:endParaRPr lang="es-ES" dirty="0" err="1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9CF291-D64E-40C3-BB06-B525D359E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76474"/>
            <a:ext cx="6041371" cy="3553109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5362F5B-3AD7-459D-AAF6-0C550EC79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5" r="5546" b="-1"/>
          <a:stretch/>
        </p:blipFill>
        <p:spPr>
          <a:xfrm>
            <a:off x="7315200" y="715218"/>
            <a:ext cx="4076700" cy="5418871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A9E83C77-ACF4-42A9-8470-661DA6770637}"/>
              </a:ext>
            </a:extLst>
          </p:cNvPr>
          <p:cNvSpPr txBox="1"/>
          <p:nvPr/>
        </p:nvSpPr>
        <p:spPr>
          <a:xfrm>
            <a:off x="801511" y="2156177"/>
            <a:ext cx="6037744" cy="2985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ES" sz="2400" dirty="0"/>
              <a:t>FIFA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one</a:t>
            </a:r>
            <a:r>
              <a:rPr lang="es-ES" sz="2400" dirty="0"/>
              <a:t> 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 more </a:t>
            </a:r>
            <a:r>
              <a:rPr lang="es-ES" sz="2400" dirty="0" err="1"/>
              <a:t>famous</a:t>
            </a:r>
            <a:r>
              <a:rPr lang="es-ES" sz="2400" dirty="0"/>
              <a:t> video </a:t>
            </a:r>
            <a:r>
              <a:rPr lang="es-ES" sz="2400" dirty="0" err="1"/>
              <a:t>game</a:t>
            </a:r>
            <a:r>
              <a:rPr lang="es-ES" sz="2400" dirty="0"/>
              <a:t> 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world</a:t>
            </a:r>
            <a:r>
              <a:rPr lang="es-ES" sz="2400" dirty="0"/>
              <a:t>.</a:t>
            </a:r>
            <a:endParaRPr lang="es-ES" dirty="0"/>
          </a:p>
          <a:p>
            <a:pPr algn="just">
              <a:spcAft>
                <a:spcPts val="600"/>
              </a:spcAft>
            </a:pPr>
            <a:endParaRPr lang="es-ES" sz="2400" dirty="0"/>
          </a:p>
          <a:p>
            <a:pPr algn="just">
              <a:spcAft>
                <a:spcPts val="600"/>
              </a:spcAft>
            </a:pPr>
            <a:r>
              <a:rPr lang="es-ES" sz="2400" dirty="0" err="1"/>
              <a:t>For</a:t>
            </a:r>
            <a:r>
              <a:rPr lang="es-ES" sz="2400" dirty="0"/>
              <a:t> me, </a:t>
            </a:r>
            <a:r>
              <a:rPr lang="es-ES" sz="2400" dirty="0" err="1"/>
              <a:t>this</a:t>
            </a:r>
            <a:r>
              <a:rPr lang="es-ES" sz="2400" dirty="0"/>
              <a:t> </a:t>
            </a:r>
            <a:r>
              <a:rPr lang="es-ES" sz="2400" dirty="0" err="1"/>
              <a:t>game</a:t>
            </a:r>
            <a:r>
              <a:rPr lang="es-ES" sz="2400" dirty="0"/>
              <a:t> 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better</a:t>
            </a:r>
            <a:r>
              <a:rPr lang="es-ES" sz="2400" dirty="0"/>
              <a:t> </a:t>
            </a:r>
            <a:r>
              <a:rPr lang="es-ES" sz="2400" dirty="0" err="1"/>
              <a:t>than</a:t>
            </a:r>
            <a:r>
              <a:rPr lang="es-ES" sz="2400" dirty="0"/>
              <a:t> </a:t>
            </a:r>
            <a:r>
              <a:rPr lang="es-ES" sz="2400" dirty="0" err="1"/>
              <a:t>others</a:t>
            </a:r>
            <a:r>
              <a:rPr lang="es-ES" sz="2400" dirty="0"/>
              <a:t> </a:t>
            </a:r>
            <a:r>
              <a:rPr lang="es-ES" sz="2400" dirty="0" err="1"/>
              <a:t>which</a:t>
            </a:r>
            <a:r>
              <a:rPr lang="es-ES" sz="2400" dirty="0"/>
              <a:t> can </a:t>
            </a:r>
            <a:r>
              <a:rPr lang="es-ES" sz="2400" dirty="0">
                <a:ea typeface="+mn-lt"/>
                <a:cs typeface="+mn-lt"/>
              </a:rPr>
              <a:t>incite </a:t>
            </a:r>
            <a:r>
              <a:rPr lang="es-ES" sz="2400" dirty="0" err="1">
                <a:ea typeface="+mn-lt"/>
                <a:cs typeface="+mn-lt"/>
              </a:rPr>
              <a:t>to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dirty="0" err="1">
                <a:ea typeface="+mn-lt"/>
                <a:cs typeface="+mn-lt"/>
              </a:rPr>
              <a:t>violence</a:t>
            </a:r>
            <a:r>
              <a:rPr lang="es-ES" sz="2400" dirty="0">
                <a:ea typeface="+mn-lt"/>
                <a:cs typeface="+mn-lt"/>
              </a:rPr>
              <a:t>.</a:t>
            </a:r>
            <a:endParaRPr lang="es-ES" sz="2400" dirty="0"/>
          </a:p>
          <a:p>
            <a:pPr marL="342900" indent="-342900" algn="just">
              <a:spcAft>
                <a:spcPts val="600"/>
              </a:spcAft>
              <a:buFont typeface="Arial"/>
              <a:buChar char="•"/>
            </a:pPr>
            <a:endParaRPr lang="es-ES" sz="2400"/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145959881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41243F"/>
      </a:dk2>
      <a:lt2>
        <a:srgbClr val="E2E8E6"/>
      </a:lt2>
      <a:accent1>
        <a:srgbClr val="D43C7A"/>
      </a:accent1>
      <a:accent2>
        <a:srgbClr val="C22AA7"/>
      </a:accent2>
      <a:accent3>
        <a:srgbClr val="AF3CD4"/>
      </a:accent3>
      <a:accent4>
        <a:srgbClr val="6D3DC8"/>
      </a:accent4>
      <a:accent5>
        <a:srgbClr val="3E49D5"/>
      </a:accent5>
      <a:accent6>
        <a:srgbClr val="2A75C2"/>
      </a:accent6>
      <a:hlink>
        <a:srgbClr val="756CCE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ChronicleVTI</vt:lpstr>
      <vt:lpstr>FIFA GAME</vt:lpstr>
      <vt:lpstr>Game platforms and genre</vt:lpstr>
      <vt:lpstr>Pros of gaming</vt:lpstr>
      <vt:lpstr>Cons of gaming</vt:lpstr>
      <vt:lpstr>Trends in gaming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421</cp:revision>
  <dcterms:created xsi:type="dcterms:W3CDTF">2020-10-02T16:31:13Z</dcterms:created>
  <dcterms:modified xsi:type="dcterms:W3CDTF">2020-10-02T18:21:39Z</dcterms:modified>
</cp:coreProperties>
</file>