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F4C639-221A-4B9D-8221-24F522790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964A6F-7F20-42EC-A65D-023687DA6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70DEB6-20ED-4C10-8FDF-36E179866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E132-A0EB-4FC2-8B05-8B8016489627}" type="datetimeFigureOut">
              <a:rPr lang="ru-RU" smtClean="0"/>
              <a:t>31.07.2022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AABFF2-1133-4950-B01C-40001A791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F56F7C-0873-463B-BF2B-40DCA33D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A9DF-AFCF-4A0D-B654-83E5E7E6B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17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AAF2BE-7870-47AE-8A8F-FB4C18FA2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A5A768-BE42-478E-B085-77E6E0E9E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43D01E-8A66-431F-B0C0-DEA57349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E132-A0EB-4FC2-8B05-8B8016489627}" type="datetimeFigureOut">
              <a:rPr lang="ru-RU" smtClean="0"/>
              <a:t>31.07.2022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52925B-A4D0-40B6-9FA2-44A4684B1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A6CBA8-9ED7-4D9A-BA49-0A8E9E567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A9DF-AFCF-4A0D-B654-83E5E7E6B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82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50DA4B8-E99B-4E96-BD36-50BDC4AFA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7D526A7-791F-4B1B-8806-91779CCCA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5168B5-693F-4B65-A83B-71A1AC39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E132-A0EB-4FC2-8B05-8B8016489627}" type="datetimeFigureOut">
              <a:rPr lang="ru-RU" smtClean="0"/>
              <a:t>31.07.2022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439CB3-E5CA-4F2D-A8A2-033C34A3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1FB71A-A3C1-44E0-91A3-119D25F4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A9DF-AFCF-4A0D-B654-83E5E7E6B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235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FCACFD-82E4-4412-B142-F608DCC91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418C45-C764-49E8-81A8-4D8DD75CA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B47D7F-755F-4E69-9E15-E0E3E949D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E132-A0EB-4FC2-8B05-8B8016489627}" type="datetimeFigureOut">
              <a:rPr lang="ru-RU" smtClean="0"/>
              <a:t>31.07.2022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CDCF3A-26FB-48A2-9E57-0C701B4E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0C6AC1-2CB4-40CC-AE7D-A17B033BA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A9DF-AFCF-4A0D-B654-83E5E7E6B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052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84F063-69DC-42CE-9723-85FFA822B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3DB604-19A2-405C-8612-9EFFE183A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F772F1-9440-42C3-AAF3-0821D643A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E132-A0EB-4FC2-8B05-8B8016489627}" type="datetimeFigureOut">
              <a:rPr lang="ru-RU" smtClean="0"/>
              <a:t>31.07.2022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9C51F6-3129-4860-9FA6-0DCBDC3E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840730-F367-4252-AD2D-9493BA43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A9DF-AFCF-4A0D-B654-83E5E7E6B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915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A2626C-7B4F-45F1-AE10-3BFEF65BB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8F7B15-22E0-4FA0-954E-C661A1800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42BF48-70EB-4A43-AC54-5567DBCFF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85889F-60FD-4C6B-8827-EE74E7FF1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E132-A0EB-4FC2-8B05-8B8016489627}" type="datetimeFigureOut">
              <a:rPr lang="ru-RU" smtClean="0"/>
              <a:t>31.07.2022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CA7F46-BB9C-48F4-B640-9A906E85C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5D6606-C86B-48FF-868B-E9B8C497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A9DF-AFCF-4A0D-B654-83E5E7E6B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29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4E690E-4A7D-4209-BE59-E22BAF8C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C3294E-60EF-4226-9AE6-DFB983B04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B55E1F-AFB7-48AD-8EAB-DB268DEC6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7C3A4E4-9848-4F73-832E-0BA5B1018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3A79B8-D7E5-48E0-A4BD-D13102ECC6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8563480-69F8-4847-AEDD-8A2D55B2E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E132-A0EB-4FC2-8B05-8B8016489627}" type="datetimeFigureOut">
              <a:rPr lang="ru-RU" smtClean="0"/>
              <a:t>31.07.2022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AF7BF90-E425-4607-B5AF-768153001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73DCE32-9618-489A-A907-A0340804E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A9DF-AFCF-4A0D-B654-83E5E7E6B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97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F3A8EE-6112-48C0-824F-528F04ACA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AB64CEC-4E39-4C4F-A872-9EC4916F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E132-A0EB-4FC2-8B05-8B8016489627}" type="datetimeFigureOut">
              <a:rPr lang="ru-RU" smtClean="0"/>
              <a:t>31.07.2022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D53FE8-C3EA-47C9-B45F-7D44F543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A6619CB-E935-42DA-83A8-FA10F470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A9DF-AFCF-4A0D-B654-83E5E7E6B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98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C6C8AF2-1D36-4A2E-AE33-771F65545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E132-A0EB-4FC2-8B05-8B8016489627}" type="datetimeFigureOut">
              <a:rPr lang="ru-RU" smtClean="0"/>
              <a:t>31.07.2022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0A40801-2CA7-44CB-B01A-04E458DA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5AFAE0-2481-438A-8D31-0E74A4FA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A9DF-AFCF-4A0D-B654-83E5E7E6B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35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0A05E-31A9-4869-952C-9AEDF65C5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8E01C6-F504-4CDD-AA39-F9B87E871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49ADBB-D7D5-41D4-B339-A06825645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487F3F-1E25-4935-8062-52F4CD51A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E132-A0EB-4FC2-8B05-8B8016489627}" type="datetimeFigureOut">
              <a:rPr lang="ru-RU" smtClean="0"/>
              <a:t>31.07.2022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CC3F18-E6A4-459E-8070-6E4CF1295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2C80FB-8E31-46DF-90F9-9CCBB82C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A9DF-AFCF-4A0D-B654-83E5E7E6B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62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73BFB-72C6-4B83-8D3C-1076901DA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FFE37BF-7854-4DEC-A081-CD07A8F7F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6079D4B-B63C-444A-A9DB-18455C29A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3F5652-B963-40A1-8F2E-E6E81DD36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E132-A0EB-4FC2-8B05-8B8016489627}" type="datetimeFigureOut">
              <a:rPr lang="ru-RU" smtClean="0"/>
              <a:t>31.07.2022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4F3A69-3BD4-4C27-B533-08BE242B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E59A67-BC93-44AA-8321-90639A6F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A9DF-AFCF-4A0D-B654-83E5E7E6B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438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E0C1D5-12BD-454F-ABA1-BD98E305C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E5FB4C-0B34-43B4-9B8D-B91BB8BA0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411C41-A28A-4E9D-A5DE-0BCD19A42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6E132-A0EB-4FC2-8B05-8B8016489627}" type="datetimeFigureOut">
              <a:rPr lang="ru-RU" smtClean="0"/>
              <a:t>31.07.2022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008FC9-E443-45A8-BCD9-DAA8F7689F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204F67-AB4E-4841-8FF9-7A05387A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0A9DF-AFCF-4A0D-B654-83E5E7E6B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06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DCAD22-8A28-45F3-99B6-E060ACA05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3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9D84DE-F479-49A8-AE8E-3637778F9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9BC543-20B7-4DA1-8B4F-F33A325C8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kjlfasjdlkjfkljdsakl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892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77D1D8-B2BA-421F-A982-FB1ED141A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FEF02F-541B-4131-9A08-2507E431AA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kndklsjflksjdflkj</a:t>
            </a:r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E9B744-89A1-4BAC-A0BD-02AA585601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5691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Широкоэкранный</PresentationFormat>
  <Paragraphs>2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1</cp:revision>
  <dcterms:created xsi:type="dcterms:W3CDTF">2022-07-31T19:21:36Z</dcterms:created>
  <dcterms:modified xsi:type="dcterms:W3CDTF">2022-07-31T19:22:51Z</dcterms:modified>
</cp:coreProperties>
</file>