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204D-FC31-9742-98D7-EB2EC738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FAC06-395B-9142-8D4A-A018BD78E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FD82-A9BE-7D48-8BCE-015767FD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9FB41-72F4-1540-8601-F4BB1F7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D790-3177-5D4C-8B2F-03811ED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A5BB-9A12-F044-8126-32AA145A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5635E-A062-D04B-A9D9-454D35EA1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5986-CF4D-0C4E-A2C6-28C58E33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B023-E61F-B242-8F16-7A9E1369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5B93-2983-9947-9C01-9ED56F2D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1F16C-FB6E-2043-96AE-67C120F67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FEFB6-6D01-B14D-B79C-206C4E869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1776-437C-7940-83D8-5D5B573B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9C26-EB7C-8D42-A480-2927CA71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6BF0-1CFE-4746-85D0-96FE8364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405-387C-E14C-B8E6-BFB1A6A0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647-4314-AA41-BD3A-F87FDABF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CBFD-0718-AD4A-BCD2-C78C8FB3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B0FF-029B-D842-A611-81841D8A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DB40-DCB2-5740-B5A8-846D47C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F748-4377-3745-8F19-26BE2251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15D3-ED6D-6F43-B040-AB892055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2488-634E-FA4A-9497-8530D544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7DC0-EB95-A849-A414-1E1329AA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00B0-FAAB-ED41-9C07-450D9D5A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15F-F85A-734C-9E43-1C1FA010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9EF7-7131-CD46-8AAE-DDD36543A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4BF5B-4E0A-4343-BA55-FA51CFEB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7B25-1C96-C749-9BEF-FB04B21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9666F-3532-F847-88C1-D248C3A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ADED-6D93-3F46-B950-22A51157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D97-1994-3743-A7A5-03760A9F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1A68-AD2F-734C-A0DA-5B29ADDC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2638A-2215-4D4E-BCE2-42F16D0F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D5F-C492-EB41-9251-8E89CA5D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DFF36-FD66-FC41-908D-F6C22DB16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A4291-2811-3548-B4EC-E9EB432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07453-01D2-DB48-B0FB-5C30CCB9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DDDF-D623-7A4E-ABEF-ACA6552A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9C09-11C8-424D-83B8-7723E83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2DE06-E4E3-464E-B1C4-A1BF2AD5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3FE3B-6C52-FF42-98C6-92A4EB3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01412-3804-0646-A39E-CE9E13B7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764E6-E35C-F64B-A15F-7E64BF6B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30AFD-1D56-C643-8ED5-D7B14A5D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3F931-CB32-DE4E-955C-28C15E4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9406-F554-C540-8ECE-CA82A2FB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4BE4-C6D9-FD41-B806-89D9C552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BADF4-843B-2A4B-A621-16CDFAA4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2D8E-EC1A-E643-BDC0-3BF3BDB1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BDBDF-F565-1A48-9A44-14C0CE31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55C-B43C-E548-83DD-2173B96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2B7E-F64B-8E44-916A-343C9CD2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5B330-FB43-5F41-8821-F5B0BB2DB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7624D-5FB3-EA4F-85F3-0ABFAEB3D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3553-3743-8F4C-892C-E585984D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0262-6B85-124E-885D-7460FBE6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8848-BD89-E546-8785-126DA460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73FB7-ADEE-6247-80D7-DC53AB58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28DFD-06F2-D140-AA12-50CFC5A0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02FC-D857-DB42-BD42-F2068C64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94EE-8513-9F47-996F-6E49F0BD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A2AB-C2C7-1E48-B218-5D1FE58C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8BDF-3B5A-6A4B-BA78-5B1CD375E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2654C-531C-5841-A067-21EAB7A11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828079-D4AF-E343-A5DE-CC657AF39F2D}"/>
              </a:ext>
            </a:extLst>
          </p:cNvPr>
          <p:cNvSpPr/>
          <p:nvPr/>
        </p:nvSpPr>
        <p:spPr>
          <a:xfrm>
            <a:off x="5181600" y="365140"/>
            <a:ext cx="1182866" cy="791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[Root]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DD0A9A-B851-D340-BEC8-4F9CE716EA6A}"/>
              </a:ext>
            </a:extLst>
          </p:cNvPr>
          <p:cNvSpPr/>
          <p:nvPr/>
        </p:nvSpPr>
        <p:spPr>
          <a:xfrm>
            <a:off x="2442436" y="1083741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Head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30BB59-1014-F541-8E4E-F74702E77673}"/>
              </a:ext>
            </a:extLst>
          </p:cNvPr>
          <p:cNvSpPr/>
          <p:nvPr/>
        </p:nvSpPr>
        <p:spPr>
          <a:xfrm>
            <a:off x="7734048" y="997135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Body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EC36A3-C476-814B-8E21-2CFB56F30B32}"/>
              </a:ext>
            </a:extLst>
          </p:cNvPr>
          <p:cNvSpPr/>
          <p:nvPr/>
        </p:nvSpPr>
        <p:spPr>
          <a:xfrm>
            <a:off x="6364466" y="1976818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5EE479-B62B-1D4B-8926-8D2F4903F22F}"/>
              </a:ext>
            </a:extLst>
          </p:cNvPr>
          <p:cNvSpPr/>
          <p:nvPr/>
        </p:nvSpPr>
        <p:spPr>
          <a:xfrm>
            <a:off x="9103630" y="1972378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0B0973-5D85-8841-B5CE-987D0A7F0EA1}"/>
              </a:ext>
            </a:extLst>
          </p:cNvPr>
          <p:cNvSpPr/>
          <p:nvPr/>
        </p:nvSpPr>
        <p:spPr>
          <a:xfrm>
            <a:off x="7343337" y="3022078"/>
            <a:ext cx="1248470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[Text]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B4D586-9E10-AA41-A8DA-B1DAD30CB921}"/>
              </a:ext>
            </a:extLst>
          </p:cNvPr>
          <p:cNvSpPr/>
          <p:nvPr/>
        </p:nvSpPr>
        <p:spPr>
          <a:xfrm>
            <a:off x="5466906" y="3083743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9837A1-68FE-7747-8353-A66082AF4CF8}"/>
              </a:ext>
            </a:extLst>
          </p:cNvPr>
          <p:cNvSpPr/>
          <p:nvPr/>
        </p:nvSpPr>
        <p:spPr>
          <a:xfrm>
            <a:off x="4734996" y="4190668"/>
            <a:ext cx="1038037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[Text]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link2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4D11C0-D08C-6946-B596-4D069966D3A9}"/>
              </a:ext>
            </a:extLst>
          </p:cNvPr>
          <p:cNvSpPr/>
          <p:nvPr/>
        </p:nvSpPr>
        <p:spPr>
          <a:xfrm>
            <a:off x="6392727" y="5174263"/>
            <a:ext cx="202611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[attribute: </a:t>
            </a:r>
            <a:r>
              <a:rPr lang="en-US" sz="1400" dirty="0" err="1">
                <a:solidFill>
                  <a:sysClr val="windowText" lastClr="000000"/>
                </a:solidFill>
              </a:rPr>
              <a:t>href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/path/to/link2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7891DB-785C-644F-8DF9-73DC7BCEB58E}"/>
              </a:ext>
            </a:extLst>
          </p:cNvPr>
          <p:cNvSpPr/>
          <p:nvPr/>
        </p:nvSpPr>
        <p:spPr>
          <a:xfrm>
            <a:off x="8939874" y="3022078"/>
            <a:ext cx="1038037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[Text]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link2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2B14B2-BBA2-EF44-BF82-8A8447B4B889}"/>
              </a:ext>
            </a:extLst>
          </p:cNvPr>
          <p:cNvSpPr/>
          <p:nvPr/>
        </p:nvSpPr>
        <p:spPr>
          <a:xfrm>
            <a:off x="3000230" y="2699592"/>
            <a:ext cx="202611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[attribute: style]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color:#8C1515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8C7EA6-B816-EC4A-BD4B-953B6103177C}"/>
              </a:ext>
            </a:extLst>
          </p:cNvPr>
          <p:cNvSpPr/>
          <p:nvPr/>
        </p:nvSpPr>
        <p:spPr>
          <a:xfrm>
            <a:off x="10081110" y="4254045"/>
            <a:ext cx="202611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[attribute: </a:t>
            </a:r>
            <a:r>
              <a:rPr lang="en-US" sz="1400" dirty="0" err="1">
                <a:solidFill>
                  <a:sysClr val="windowText" lastClr="000000"/>
                </a:solidFill>
              </a:rPr>
              <a:t>href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/path/to/link2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ABFDC7-AE85-274E-882B-4D590C60B736}"/>
              </a:ext>
            </a:extLst>
          </p:cNvPr>
          <p:cNvCxnSpPr>
            <a:cxnSpLocks/>
          </p:cNvCxnSpPr>
          <p:nvPr/>
        </p:nvCxnSpPr>
        <p:spPr>
          <a:xfrm flipH="1">
            <a:off x="6479962" y="2823745"/>
            <a:ext cx="181071" cy="298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2A5DF-72D5-104B-8DEC-3D34FD763B7C}"/>
              </a:ext>
            </a:extLst>
          </p:cNvPr>
          <p:cNvCxnSpPr/>
          <p:nvPr/>
        </p:nvCxnSpPr>
        <p:spPr>
          <a:xfrm flipH="1">
            <a:off x="5499859" y="3903360"/>
            <a:ext cx="200571" cy="350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7EADD3-B4BA-6A43-845B-5D3BF8217996}"/>
              </a:ext>
            </a:extLst>
          </p:cNvPr>
          <p:cNvCxnSpPr>
            <a:cxnSpLocks/>
          </p:cNvCxnSpPr>
          <p:nvPr/>
        </p:nvCxnSpPr>
        <p:spPr>
          <a:xfrm>
            <a:off x="7502316" y="2786071"/>
            <a:ext cx="231732" cy="280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67C5CB-62AD-E14D-B4CE-232D60E7D0BD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458893" y="2885246"/>
            <a:ext cx="103200" cy="136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94AB7C-3752-6D42-87DF-CCC2F73DA93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0237072" y="2785054"/>
            <a:ext cx="857094" cy="14689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74D7D6-1BEE-FC4A-B2E9-E6CDD3A2FC5D}"/>
              </a:ext>
            </a:extLst>
          </p:cNvPr>
          <p:cNvCxnSpPr>
            <a:cxnSpLocks/>
          </p:cNvCxnSpPr>
          <p:nvPr/>
        </p:nvCxnSpPr>
        <p:spPr>
          <a:xfrm>
            <a:off x="6405325" y="3993015"/>
            <a:ext cx="690324" cy="11986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41122F-C406-434D-8A64-6C2999967D23}"/>
              </a:ext>
            </a:extLst>
          </p:cNvPr>
          <p:cNvCxnSpPr>
            <a:cxnSpLocks/>
          </p:cNvCxnSpPr>
          <p:nvPr/>
        </p:nvCxnSpPr>
        <p:spPr>
          <a:xfrm flipH="1">
            <a:off x="4991823" y="2543097"/>
            <a:ext cx="1383586" cy="478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F4706C-E3DB-1343-A9C0-6DA3EC71698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987764" y="1734586"/>
            <a:ext cx="316437" cy="375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F226F0-66F5-FC40-B9EB-7AF69E667F7D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533477" y="1731230"/>
            <a:ext cx="316437" cy="382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E53A17-7A07-4D4C-B34F-E1FCCC1DCA0A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364466" y="760734"/>
            <a:ext cx="1570153" cy="373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B51509-03E3-9B4E-8F3C-C3C86D7760F4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3611447" y="760734"/>
            <a:ext cx="1570153" cy="460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60BDD3-33EE-7F4B-B197-DD19781B944F}"/>
              </a:ext>
            </a:extLst>
          </p:cNvPr>
          <p:cNvCxnSpPr>
            <a:cxnSpLocks/>
          </p:cNvCxnSpPr>
          <p:nvPr/>
        </p:nvCxnSpPr>
        <p:spPr>
          <a:xfrm flipH="1">
            <a:off x="2143693" y="1876201"/>
            <a:ext cx="501813" cy="468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4F5572B-7F9D-2643-A19F-FB52034E9886}"/>
              </a:ext>
            </a:extLst>
          </p:cNvPr>
          <p:cNvSpPr txBox="1"/>
          <p:nvPr/>
        </p:nvSpPr>
        <p:spPr>
          <a:xfrm>
            <a:off x="1798015" y="225651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607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68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Chiu</dc:creator>
  <cp:lastModifiedBy>Albert Chiu</cp:lastModifiedBy>
  <cp:revision>2</cp:revision>
  <dcterms:created xsi:type="dcterms:W3CDTF">2022-04-05T02:06:22Z</dcterms:created>
  <dcterms:modified xsi:type="dcterms:W3CDTF">2022-04-05T02:56:20Z</dcterms:modified>
</cp:coreProperties>
</file>