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大家好，在这一节里，我们来介绍利用magic method让类能够支持运算符。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有时候，你可能需要让你定义的类进行一些比大小，或者一些基本的运算。如果没有magic method，你将会需要另外定义方法来完成这些功能。而有了magic method的帮助，你将可以使对类的运算得到python基础语法的支持，是一种非常优美的解决办法。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我们来通过一个例子来说明一个对象为什么能够支持运算符。在这里我用一段简单的代码来举了个例子。在这里，我们简单的定义了一个简单的字符串，并且判断字符串是否相等，利用了==这个运算符。那么字符串这个类的对象为什么能够支持这个运算符呢，我们利用dir( )这个方法来输出一些字符串对象的属性。由于ppt的篇幅原因，我没有把全部的属性都放在这里，我们需要关注的就是 __eq__ 这个方法，就是因为这个方法，使得字符串的对象能够判断相等。其他的运算符其实也于此类似，如果想让你定义的类支持某个运算符，那么在类里面定义好相应的magic method就可以了。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定制类对运算符的支持</a:t>
            </a:r>
            <a:endParaRPr lang="en-GB" sz="30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用Magic Method实现的好处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378500" y="1457275"/>
            <a:ext cx="6267300" cy="246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优雅</a:t>
            </a:r>
            <a:endParaRPr lang="en-GB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>
                <a:latin typeface="微软雅黑" charset="0"/>
                <a:ea typeface="微软雅黑" charset="0"/>
              </a:rPr>
              <a:t>被Python的标准语法支持</a:t>
            </a:r>
            <a:endParaRPr lang="en-GB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举个栗子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997500" y="1457275"/>
            <a:ext cx="7300200" cy="25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charset="0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(s)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'__add__'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'__class__'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'__contains__'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'__delattr__'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'__doc__'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'__eq__'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比较运算符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1355700" y="1164225"/>
            <a:ext cx="6432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__cmp__(self, other)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__eq__(self, other)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__lt__(self, other)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__gt__(self, other)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数字运算符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1338150" y="1164250"/>
            <a:ext cx="6467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__add__(self, other)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__sub__(self, other)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__mul__(self, other)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__div__(self, other)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逻辑运算符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5" name="Shape 85"/>
          <p:cNvSpPr txBox="1"/>
          <p:nvPr>
            <p:ph type="body" idx="1"/>
          </p:nvPr>
        </p:nvSpPr>
        <p:spPr>
          <a:xfrm>
            <a:off x="1338150" y="1164250"/>
            <a:ext cx="6467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__or__(self, other)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__and__(self, other)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WPS 演示</Application>
  <PresentationFormat/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定制类对运算符的支持</vt:lpstr>
      <vt:lpstr>用Magic Method实现的好处</vt:lpstr>
      <vt:lpstr>举个栗子</vt:lpstr>
      <vt:lpstr>比较运算符</vt:lpstr>
      <vt:lpstr>数字运算符</vt:lpstr>
      <vt:lpstr>逻辑运算符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定制类对运算符的支持</dc:title>
  <dc:creator/>
  <cp:lastModifiedBy>Administrator</cp:lastModifiedBy>
  <cp:revision>2</cp:revision>
  <dcterms:created xsi:type="dcterms:W3CDTF">2016-06-14T02:05:00Z</dcterms:created>
  <dcterms:modified xsi:type="dcterms:W3CDTF">2016-06-21T14:13:31Z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