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我们要说的不是大自然里面的对象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而是在软件开发里的面向对象。面向对象是目前在程序开发里使用的最主流的编程思想。它把对象作为程序的基本单元，把数据和一些功能封装在里面，能够实现很好的复用性，灵活性和扩展性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1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Python面向对象</a:t>
            </a:r>
            <a:endParaRPr lang="en-GB" sz="3000" b="1" i="0" u="none" strike="noStrike" cap="none">
              <a:solidFill>
                <a:srgbClr val="C9394A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943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>
                <a:solidFill>
                  <a:schemeClr val="dk2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By 剑圣</a:t>
            </a:r>
            <a:endParaRPr lang="en-GB" sz="2000" b="0" i="0" u="none" strike="noStrike" cap="none">
              <a:solidFill>
                <a:schemeClr val="dk2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79525" y="723700"/>
            <a:ext cx="5984951" cy="336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3389" y="1592988"/>
            <a:ext cx="4441473" cy="29797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Object Oriented Programming</a:t>
            </a:r>
            <a:endParaRPr lang="en-GB" sz="3000" b="0" i="0" u="none" strike="noStrike" cap="none">
              <a:solidFill>
                <a:srgbClr val="C9394A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1" i="0" u="none" strike="noStrike" cap="none">
                <a:solidFill>
                  <a:srgbClr val="C00000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课程内容</a:t>
            </a:r>
            <a:endParaRPr lang="en-GB" sz="3000" b="1" i="0" u="none" strike="noStrike" cap="none">
              <a:solidFill>
                <a:srgbClr val="C00000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636956" y="1583763"/>
            <a:ext cx="7870088" cy="2913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charset="0"/>
              <a:buChar char="l"/>
            </a:pPr>
            <a:r>
              <a:rPr lang="en-GB"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200" i="0" u="none" strike="noStrike" cap="none">
                <a:solidFill>
                  <a:srgbClr val="262626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面向对象理论</a:t>
            </a:r>
            <a:endParaRPr lang="en-GB" sz="2200" i="0" u="none" strike="noStrike" cap="none">
              <a:solidFill>
                <a:srgbClr val="262626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  <a:p>
            <a:pPr marL="5715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charset="0"/>
              <a:buChar char="l"/>
            </a:pPr>
            <a:r>
              <a:rPr lang="en-GB" sz="2200" i="0" u="none" strike="noStrike" cap="none">
                <a:solidFill>
                  <a:srgbClr val="262626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Python面向对象基础</a:t>
            </a:r>
            <a:endParaRPr lang="en-GB" sz="2200" i="0" u="none" strike="noStrike" cap="none">
              <a:solidFill>
                <a:srgbClr val="262626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  <a:p>
            <a:pPr marL="5715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charset="0"/>
              <a:buChar char="l"/>
            </a:pPr>
            <a:r>
              <a:rPr lang="en-GB" sz="2200" i="0" u="none" strike="noStrike" cap="none">
                <a:solidFill>
                  <a:srgbClr val="262626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深入Python面向对象</a:t>
            </a:r>
            <a:endParaRPr lang="en-GB" sz="2200" i="0" u="none" strike="noStrike" cap="none">
              <a:solidFill>
                <a:srgbClr val="262626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/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simple-light-2</vt:lpstr>
      <vt:lpstr>Python面向对象</vt:lpstr>
      <vt:lpstr>PowerPoint 演示文稿</vt:lpstr>
      <vt:lpstr>Object Oriented Programming</vt:lpstr>
      <vt:lpstr>课程内容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Python面向对象</dc:title>
  <dc:creator/>
  <cp:lastModifiedBy>Administrator</cp:lastModifiedBy>
  <cp:revision>2</cp:revision>
  <dcterms:created xsi:type="dcterms:W3CDTF">2016-06-07T15:40:17Z</dcterms:created>
  <dcterms:modified xsi:type="dcterms:W3CDTF">2016-06-07T15:40:47Z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