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6" name="Shape 46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55" name="Shape 55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1" name="Shape 61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7" name="Shape 67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4" name="Shape 74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9" name="Shape 89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5" name="Shape 105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body" idx="1"/>
          </p:nvPr>
        </p:nvSpPr>
        <p:spPr>
          <a:xfrm rot="5400000">
            <a:off x="2874962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 rot="5400000">
            <a:off x="5464174" y="1371599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body" idx="1"/>
          </p:nvPr>
        </p:nvSpPr>
        <p:spPr>
          <a:xfrm rot="5400000">
            <a:off x="1273175" y="-609599"/>
            <a:ext cx="438785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1598612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22312" y="3305175"/>
            <a:ext cx="7772400" cy="1022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body" idx="1"/>
          </p:nvPr>
        </p:nvSpPr>
        <p:spPr>
          <a:xfrm>
            <a:off x="722312" y="2179638"/>
            <a:ext cx="7772400" cy="1125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body" idx="1"/>
          </p:nvPr>
        </p:nvSpPr>
        <p:spPr>
          <a:xfrm>
            <a:off x="457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body" idx="2"/>
          </p:nvPr>
        </p:nvSpPr>
        <p:spPr>
          <a:xfrm>
            <a:off x="4648200" y="1200150"/>
            <a:ext cx="4038599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body" idx="1"/>
          </p:nvPr>
        </p:nvSpPr>
        <p:spPr>
          <a:xfrm>
            <a:off x="457200" y="1150937"/>
            <a:ext cx="4040187" cy="48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type="body" idx="2"/>
          </p:nvPr>
        </p:nvSpPr>
        <p:spPr>
          <a:xfrm>
            <a:off x="457200" y="1631950"/>
            <a:ext cx="4040187" cy="2962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body" idx="3"/>
          </p:nvPr>
        </p:nvSpPr>
        <p:spPr>
          <a:xfrm>
            <a:off x="4645025" y="1150937"/>
            <a:ext cx="4041774" cy="4810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4"/>
          </p:nvPr>
        </p:nvSpPr>
        <p:spPr>
          <a:xfrm>
            <a:off x="4645025" y="1631950"/>
            <a:ext cx="4041774" cy="2962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6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4788"/>
            <a:ext cx="3008313" cy="87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body" idx="1"/>
          </p:nvPr>
        </p:nvSpPr>
        <p:spPr>
          <a:xfrm>
            <a:off x="3575050" y="204788"/>
            <a:ext cx="5111750" cy="4389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body" idx="2"/>
          </p:nvPr>
        </p:nvSpPr>
        <p:spPr>
          <a:xfrm>
            <a:off x="457200" y="1076325"/>
            <a:ext cx="3008313" cy="35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1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792288" y="3600450"/>
            <a:ext cx="5486399" cy="42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/>
          <p:nvPr>
            <p:ph type="pic" idx="2"/>
          </p:nvPr>
        </p:nvSpPr>
        <p:spPr>
          <a:xfrm>
            <a:off x="1792288" y="460375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32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8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4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2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body" idx="1"/>
          </p:nvPr>
        </p:nvSpPr>
        <p:spPr>
          <a:xfrm>
            <a:off x="1792288" y="4025900"/>
            <a:ext cx="5486399" cy="603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474747"/>
              </a:buClr>
              <a:buFont typeface="Arial"/>
              <a:buNone/>
              <a:defRPr sz="14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10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12121"/>
              </a:buClr>
              <a:buFont typeface="Arial"/>
              <a:buNone/>
              <a:defRPr sz="9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474747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050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–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3350" algn="l" rtl="0">
              <a:spcBef>
                <a:spcPts val="3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»"/>
              <a:defRPr sz="15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23528" y="1920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大标题（30号）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type="body" idx="1"/>
          </p:nvPr>
        </p:nvSpPr>
        <p:spPr>
          <a:xfrm>
            <a:off x="457200" y="120015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25000"/>
              <a:buFont typeface="Arial"/>
              <a:buNone/>
            </a:pPr>
            <a:r>
              <a:rPr lang="zh-CN" sz="2200" b="1" i="0" u="none" strike="noStrike" cap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一级标题（22号）	</a:t>
            </a:r>
            <a:endParaRPr lang="zh-CN" sz="2200" b="1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428416" y="2513733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请给每一行文字做进入动画。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428416" y="1942181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464175" y="3147814"/>
            <a:ext cx="8229600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每页最多三行正文，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多于三行的请分页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417647" y="915566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43583" y="213970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第一行正文（15号）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重点内容（标记红色，可选择放大到18号）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63752" y="1923677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第二行正文（15号），</a:t>
            </a: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请给每一行文字做进入动画</a:t>
            </a: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83767" y="2499741"/>
            <a:ext cx="3744912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61975" y="177966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91318" y="1394371"/>
            <a:ext cx="8135938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如果需要，还可以在空白区域添加图片等其他内容。</a:t>
            </a:r>
            <a:endParaRPr lang="zh-CN" sz="2000" b="1" i="0" u="none" strike="noStrike" cap="none">
              <a:solidFill>
                <a:srgbClr val="47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68312" y="5556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zh-CN" sz="3000" b="1" i="0" u="none" strike="noStrike" cap="none">
                <a:solidFill>
                  <a:srgbClr val="C94251"/>
                </a:solidFill>
                <a:latin typeface="Arial"/>
                <a:ea typeface="Arial"/>
                <a:cs typeface="Arial"/>
                <a:sym typeface="Arial"/>
              </a:rPr>
              <a:t>超过三行内容的分页处理</a:t>
            </a:r>
            <a:endParaRPr lang="zh-CN" sz="3000" b="1" i="0" u="none" strike="noStrike" cap="none">
              <a:solidFill>
                <a:srgbClr val="C942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635375" y="1995488"/>
            <a:ext cx="1430338" cy="458786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还可以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692275" y="2924175"/>
            <a:ext cx="1428749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有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638550" y="2924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635375" y="3940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导图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5651500" y="3940175"/>
            <a:ext cx="1430338" cy="458788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哦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243387" y="2544763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4243387" y="3509962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3272631" y="2986880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 rot="-5400000">
            <a:off x="5250657" y="4002881"/>
            <a:ext cx="215899" cy="33178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3492500" y="700087"/>
            <a:ext cx="1871662" cy="215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31912" y="484187"/>
            <a:ext cx="2016124" cy="647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124075" y="1347787"/>
            <a:ext cx="215899" cy="16557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6480175" y="1347787"/>
            <a:ext cx="215899" cy="16557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419475" y="3619500"/>
            <a:ext cx="1873249" cy="20796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3570287" y="1131887"/>
            <a:ext cx="1793874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97" name="Shape 97"/>
          <p:cNvSpPr/>
          <p:nvPr/>
        </p:nvSpPr>
        <p:spPr>
          <a:xfrm>
            <a:off x="5673725" y="322262"/>
            <a:ext cx="1828800" cy="97155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508625" y="3292475"/>
            <a:ext cx="1993900" cy="115093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338262" y="3148013"/>
            <a:ext cx="1800225" cy="1152525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8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18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3570287" y="1419225"/>
            <a:ext cx="1793874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dash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1" name="Shape 101"/>
          <p:cNvCxnSpPr/>
          <p:nvPr/>
        </p:nvCxnSpPr>
        <p:spPr>
          <a:xfrm>
            <a:off x="3570287" y="1708150"/>
            <a:ext cx="1793874" cy="0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02" name="Shape 102"/>
          <p:cNvSpPr txBox="1"/>
          <p:nvPr/>
        </p:nvSpPr>
        <p:spPr>
          <a:xfrm>
            <a:off x="2797175" y="1995488"/>
            <a:ext cx="3262312" cy="10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可自行选择模板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格式刷工具可帮助你调整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85862" y="598487"/>
            <a:ext cx="2016124" cy="647700"/>
          </a:xfrm>
          <a:prstGeom prst="roundRect">
            <a:avLst>
              <a:gd name="adj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454400" y="814387"/>
            <a:ext cx="1871662" cy="215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085975" y="1462087"/>
            <a:ext cx="215899" cy="16573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442075" y="1462087"/>
            <a:ext cx="215899" cy="16573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81375" y="3554412"/>
            <a:ext cx="1873249" cy="20796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9350" y="3359150"/>
            <a:ext cx="1871662" cy="86518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580062" y="404812"/>
            <a:ext cx="1728787" cy="1008062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470525" y="3216275"/>
            <a:ext cx="2158999" cy="1008063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思维导图模板</a:t>
            </a:r>
            <a:endParaRPr lang="zh-CN"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454400" y="1196975"/>
            <a:ext cx="1871662" cy="215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582863" y="1936750"/>
            <a:ext cx="3684587" cy="101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    可自行选择模板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注：统一图形（箭头）样式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9394A"/>
              </a:buClr>
              <a:buSzPct val="25000"/>
              <a:buFont typeface="Arial"/>
              <a:buNone/>
            </a:pPr>
            <a:r>
              <a:rPr lang="zh-CN" sz="2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    格式刷工具可帮助你调整</a:t>
            </a:r>
            <a:endParaRPr lang="zh-CN" sz="2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713162" y="123825"/>
            <a:ext cx="1835150" cy="1655763"/>
          </a:xfrm>
          <a:prstGeom prst="leftUpArrow">
            <a:avLst/>
          </a:prstGeom>
          <a:solidFill>
            <a:srgbClr val="C9394A"/>
          </a:solidFill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/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大标题（30号）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/>
  <cp:lastModifiedBy>Administrator</cp:lastModifiedBy>
  <cp:revision>3</cp:revision>
  <dcterms:created xsi:type="dcterms:W3CDTF">2016-06-06T14:27:00Z</dcterms:created>
  <dcterms:modified xsi:type="dcterms:W3CDTF">2016-06-07T15:48:47Z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