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2" r:id="rId6"/>
    <p:sldId id="263" r:id="rId7"/>
    <p:sldId id="264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这里可以来看定义一个类的格式，首先就是用到了关键字class，这个和很多其他的面向对象语言都是一样的。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这里可以来看定义一个类的格式，首先就是用到了关键字class，这个和很多其他的面向对象语言都是一样的。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这里可以来看定义一个类的格式，首先就是用到了关键字class，这个和很多其他的面向对象语言都是一样的。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这里可以来看定义一个类的格式，首先就是用到了关键字class，这个和很多其他的面向对象语言都是一样的。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这里可以来看定义一个类的格式，首先就是用到了关键字class，这个和很多其他的面向对象语言都是一样的。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5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用Python定义类</a:t>
            </a:r>
            <a:endParaRPr lang="en-GB" sz="3000" b="1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106570" y="1437118"/>
            <a:ext cx="4828065" cy="7203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定义类</a:t>
            </a:r>
            <a:endParaRPr lang="en-GB" sz="220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106570" y="2097740"/>
            <a:ext cx="5557194" cy="17042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statement1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statementN</a:t>
            </a:r>
            <a:endParaRPr lang="en-GB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endParaRPr dirty="0">
              <a:solidFill>
                <a:srgbClr val="333333"/>
              </a:solidFill>
              <a:highlight>
                <a:srgbClr val="EEFFCC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EEFFCC"/>
              </a:highlight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4201" y="569362"/>
            <a:ext cx="31085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用Python定义类</a:t>
            </a:r>
            <a:endParaRPr lang="zh-CN" altLang="en-US" sz="3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4201" y="569362"/>
            <a:ext cx="31085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用Python定义类</a:t>
            </a:r>
            <a:endParaRPr lang="zh-CN" altLang="en-US" sz="3000" dirty="0"/>
          </a:p>
        </p:txBody>
      </p:sp>
      <p:sp>
        <p:nvSpPr>
          <p:cNvPr id="66" name="Shape 66"/>
          <p:cNvSpPr txBox="1">
            <a:spLocks noGrp="1"/>
          </p:cNvSpPr>
          <p:nvPr/>
        </p:nvSpPr>
        <p:spPr>
          <a:xfrm>
            <a:off x="1079676" y="1461025"/>
            <a:ext cx="5306182" cy="547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构造函数</a:t>
            </a:r>
            <a:endParaRPr lang="en-GB" sz="220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7" name="Shape 67"/>
          <p:cNvSpPr txBox="1">
            <a:spLocks noGrp="1"/>
          </p:cNvSpPr>
          <p:nvPr/>
        </p:nvSpPr>
        <p:spPr>
          <a:xfrm>
            <a:off x="1079676" y="2126639"/>
            <a:ext cx="5599029" cy="21226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GB" dirty="0" err="1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GB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[...):</a:t>
            </a:r>
            <a:endParaRPr lang="en-GB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GB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4201" y="569362"/>
            <a:ext cx="31085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用Python定义类</a:t>
            </a:r>
            <a:endParaRPr lang="zh-CN" altLang="en-US" sz="3000" dirty="0"/>
          </a:p>
        </p:txBody>
      </p:sp>
      <p:sp>
        <p:nvSpPr>
          <p:cNvPr id="72" name="Shape 72"/>
          <p:cNvSpPr txBox="1">
            <a:spLocks noGrp="1"/>
          </p:cNvSpPr>
          <p:nvPr/>
        </p:nvSpPr>
        <p:spPr>
          <a:xfrm>
            <a:off x="1148406" y="1550672"/>
            <a:ext cx="5091029" cy="5530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析构函数</a:t>
            </a:r>
            <a:endParaRPr lang="en-GB" sz="220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3" name="Shape 73"/>
          <p:cNvSpPr txBox="1">
            <a:spLocks noGrp="1"/>
          </p:cNvSpPr>
          <p:nvPr/>
        </p:nvSpPr>
        <p:spPr>
          <a:xfrm>
            <a:off x="1148406" y="2103718"/>
            <a:ext cx="4445571" cy="1680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__del__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[...):</a:t>
            </a:r>
            <a:endParaRPr lang="en-GB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GB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4201" y="569362"/>
            <a:ext cx="31085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用Python定义类</a:t>
            </a:r>
            <a:endParaRPr lang="zh-CN" altLang="en-US" sz="3000" dirty="0"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232076" y="1299660"/>
            <a:ext cx="5204582" cy="6008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还有点历史遗留问题</a:t>
            </a:r>
            <a:r>
              <a:rPr lang="en-GB" sz="220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...</a:t>
            </a:r>
            <a:endParaRPr lang="en-GB" sz="220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232076" y="1995158"/>
            <a:ext cx="5527312" cy="221825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p>
            <a: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Old Style Class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OldStyle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lang="en-GB" dirty="0">
              <a:solidFill>
                <a:srgbClr val="FF5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Style Class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NewStyle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lang="en-GB" dirty="0">
              <a:solidFill>
                <a:srgbClr val="FF5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4201" y="569362"/>
            <a:ext cx="31085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用Python定义类</a:t>
            </a:r>
            <a:endParaRPr lang="zh-CN" altLang="en-US" sz="3000" dirty="0"/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052782" y="1538718"/>
            <a:ext cx="5348017" cy="59488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p>
            <a:pPr lvl="0"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两个内建函数</a:t>
            </a:r>
            <a:endParaRPr lang="en-GB" sz="220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52782" y="2234215"/>
            <a:ext cx="4481429" cy="16445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 dirty="0" err="1">
                <a:latin typeface="微软雅黑" charset="0"/>
                <a:ea typeface="微软雅黑" charset="0"/>
              </a:rPr>
              <a:t>dir</a:t>
            </a:r>
            <a:r>
              <a:rPr lang="en-GB" dirty="0">
                <a:latin typeface="微软雅黑" charset="0"/>
                <a:ea typeface="微软雅黑" charset="0"/>
              </a:rPr>
              <a:t>()</a:t>
            </a:r>
            <a:endParaRPr lang="en-GB" dirty="0">
              <a:latin typeface="微软雅黑" charset="0"/>
              <a:ea typeface="微软雅黑" charset="0"/>
            </a:endParaRP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 dirty="0">
                <a:latin typeface="微软雅黑" charset="0"/>
                <a:ea typeface="微软雅黑" charset="0"/>
              </a:rPr>
              <a:t>type()</a:t>
            </a:r>
            <a:endParaRPr lang="en-GB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 build="p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WPS 演示</Application>
  <PresentationFormat>全屏显示(16:9)</PresentationFormat>
  <Paragraphs>42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simple-light-2</vt:lpstr>
      <vt:lpstr>用Python定义类</vt:lpstr>
      <vt:lpstr>定义类</vt:lpstr>
      <vt:lpstr>构造函数</vt:lpstr>
      <vt:lpstr>析构函数</vt:lpstr>
      <vt:lpstr>还有点历史遗留问题...</vt:lpstr>
      <vt:lpstr>两个内建函数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用Python定义类</dc:title>
  <dc:creator/>
  <cp:lastModifiedBy>Administrator</cp:lastModifiedBy>
  <cp:revision>21</cp:revision>
  <dcterms:created xsi:type="dcterms:W3CDTF">2016-06-05T16:08:00Z</dcterms:created>
  <dcterms:modified xsi:type="dcterms:W3CDTF">2016-06-16T14:56:47Z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