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定义类的属性有两种方法，一个是直接在类里定义的属性，这样定义的属性，是被这个类所有的对象所共享的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ea typeface="宋体" charset="0"/>
              </a:rPr>
              <a:t>还有一种方式就是在构造函数里定义，这样属性是属于独立的不同对象的</a:t>
            </a:r>
            <a:endParaRPr lang="zh-CN"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在一些别的面向对象语言里，对于属性的访问还可以在定义的时候进行控制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这个例子里说明的是在Python 的构造函数里，不同访问控制的属性的定义方法。一般来说，在定义的时候，属性名前没有下划线的，代表公开的。有下划线的，代表私有的。但这是由Python的编程规范来约束，其实在程序里是可以访问的。随后一种变量名前面两个下划线，能够实现某种意义上的访问控制，但它在这里其实只是玩了个花样，下面会用一个例子来说明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en-GB" sz="3000" b="1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69112" y="1625389"/>
            <a:ext cx="5288253" cy="5175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直接在类里定义</a:t>
            </a:r>
            <a:endParaRPr 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69112" y="2184779"/>
            <a:ext cx="5485476" cy="13755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sex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  <a:endParaRPr lang="en-GB" sz="1500" dirty="0">
              <a:solidFill>
                <a:srgbClr val="00A3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500" dirty="0"/>
          </a:p>
        </p:txBody>
      </p:sp>
      <p:sp>
        <p:nvSpPr>
          <p:cNvPr id="2" name="矩形 1"/>
          <p:cNvSpPr/>
          <p:nvPr/>
        </p:nvSpPr>
        <p:spPr>
          <a:xfrm>
            <a:off x="3123962" y="574046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158" y="1293684"/>
            <a:ext cx="6059218" cy="5709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在构造函数里定义</a:t>
            </a:r>
            <a:endParaRPr 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57158" y="1965275"/>
            <a:ext cx="6626982" cy="22063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self.age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18844" y="576657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184265" y="1377355"/>
            <a:ext cx="5664771" cy="56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访问控制</a:t>
            </a:r>
            <a:r>
              <a:rPr lang="en-GB" sz="2200" dirty="0">
                <a:solidFill>
                  <a:srgbClr val="C94251"/>
                </a:solidFill>
                <a:latin typeface="微软雅黑" charset="0"/>
                <a:ea typeface="微软雅黑" charset="0"/>
              </a:rPr>
              <a:t>？</a:t>
            </a:r>
            <a:endParaRPr 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184265" y="2120714"/>
            <a:ext cx="6782286" cy="21464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>
                <a:latin typeface="微软雅黑" charset="0"/>
                <a:ea typeface="微软雅黑" charset="0"/>
              </a:rPr>
              <a:t>其实木有反问控制</a:t>
            </a:r>
            <a:endParaRPr lang="en-GB" sz="1500" dirty="0">
              <a:latin typeface="微软雅黑" charset="0"/>
              <a:ea typeface="微软雅黑" charset="0"/>
            </a:endParaRPr>
          </a:p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altLang="en-GB" sz="1500" dirty="0">
                <a:latin typeface="微软雅黑" charset="0"/>
                <a:ea typeface="微软雅黑" charset="0"/>
              </a:rPr>
              <a:t>Python</a:t>
            </a:r>
            <a:r>
              <a:rPr lang="zh-CN" altLang="en-US" sz="1500" dirty="0">
                <a:latin typeface="微软雅黑" charset="0"/>
                <a:ea typeface="微软雅黑" charset="0"/>
              </a:rPr>
              <a:t>没提供私有属性的功能</a:t>
            </a:r>
            <a:endParaRPr lang="zh-CN" altLang="en-US" sz="1500" dirty="0">
              <a:latin typeface="微软雅黑" charset="0"/>
              <a:ea typeface="微软雅黑" charset="0"/>
            </a:endParaRPr>
          </a:p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>
                <a:latin typeface="微软雅黑" charset="0"/>
                <a:ea typeface="微软雅黑" charset="0"/>
              </a:rPr>
              <a:t>全靠自觉</a:t>
            </a:r>
            <a:r>
              <a:rPr lang="en-GB" sz="1500" dirty="0">
                <a:latin typeface="微软雅黑" charset="0"/>
                <a:ea typeface="微软雅黑" charset="0"/>
              </a:rPr>
              <a:t>...</a:t>
            </a:r>
            <a:endParaRPr lang="en-GB" sz="1500" dirty="0">
              <a:latin typeface="微软雅黑" charset="0"/>
              <a:ea typeface="微软雅黑" charset="0"/>
            </a:endParaRPr>
          </a:p>
          <a:p>
            <a:pPr lvl="0" rtl="0">
              <a:spcBef>
                <a:spcPts val="0"/>
              </a:spcBef>
              <a:buNone/>
            </a:pPr>
            <a:endParaRPr sz="1500" dirty="0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9480" y="577311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04971" y="1358138"/>
            <a:ext cx="5951641" cy="5530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GB" sz="2200" dirty="0">
                <a:solidFill>
                  <a:srgbClr val="C94251"/>
                </a:solidFill>
                <a:latin typeface="微软雅黑" charset="0"/>
                <a:ea typeface="微软雅黑" charset="0"/>
              </a:rPr>
              <a:t>常用属性定义</a:t>
            </a:r>
            <a:endParaRPr lang="zh-CN" altLang="en-GB" sz="2200" dirty="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04971" y="2031016"/>
            <a:ext cx="6250465" cy="21525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age， weight):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self._age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self.__weight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GB" sz="15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82" y="571503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全屏显示(16:9)</PresentationFormat>
  <Paragraphs>32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simple-light-2</vt:lpstr>
      <vt:lpstr>定义类的属性</vt:lpstr>
      <vt:lpstr>直接在类里定义</vt:lpstr>
      <vt:lpstr>在构造函数里定义</vt:lpstr>
      <vt:lpstr>访问控制？</vt:lpstr>
      <vt:lpstr>常用属性定义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定义类的属性</dc:title>
  <dc:creator/>
  <cp:lastModifiedBy>Administrator</cp:lastModifiedBy>
  <cp:revision>12</cp:revision>
  <dcterms:created xsi:type="dcterms:W3CDTF">2016-06-05T16:08:00Z</dcterms:created>
  <dcterms:modified xsi:type="dcterms:W3CDTF">2016-06-16T14:57:51Z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