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大家好，这一节，我们来介绍关于Python类的多态</a:t>
            </a:r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这个现象在现实生活中其实很常见。就是一个群体的人，总体上属于一个大的类别，但是细微之处又有很多的区别。在做同一件事的时候，会有不同的流程和方法，会有不同的反馈，这就是多态。</a:t>
            </a: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多态有两个大的要素，一个是继承，这个不用说，必须是一些有共同父类的类，这样他们就会从父类继承相应的方法。还一个就是重写，正是因为各个子类的重写，让他们同一个方法呈现出一些不同的东西。</a:t>
            </a:r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000"/>
          </a:p>
          <a:p>
            <a:pPr lvl="0">
              <a:spcBef>
                <a:spcPts val="0"/>
              </a:spcBef>
              <a:buNone/>
            </a:pPr>
            <a:r>
              <a:rPr lang="en-GB" sz="30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类的多态</a:t>
            </a:r>
            <a:endParaRPr lang="en-GB" sz="3000" b="1" dirty="0" err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5" name="Shape 55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687195" y="1857375"/>
            <a:ext cx="6838950" cy="84201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GB" sz="2200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多态是啥...</a:t>
            </a:r>
            <a:endParaRPr lang="en-GB" sz="2200" dirty="0" err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28851" y="589927"/>
            <a:ext cx="1706880" cy="58102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类的多态</a:t>
            </a:r>
            <a:endParaRPr lang="zh-CN" altLang="en-US" sz="3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687195" y="1267460"/>
            <a:ext cx="7134860" cy="57277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GB" sz="1800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多态的要素</a:t>
            </a:r>
            <a:endParaRPr lang="en-GB" sz="1800" dirty="0" err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6" name="Shape 66"/>
          <p:cNvSpPr txBox="1"/>
          <p:nvPr>
            <p:ph type="body" idx="1"/>
          </p:nvPr>
        </p:nvSpPr>
        <p:spPr>
          <a:xfrm>
            <a:off x="1553125" y="1944955"/>
            <a:ext cx="6919800" cy="278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-GB" sz="1500"/>
              <a:t>继承</a:t>
            </a:r>
            <a:endParaRPr lang="en-GB" sz="1500"/>
          </a:p>
          <a:p>
            <a:pPr marL="514350" lvl="0" indent="-285750">
              <a:spcBef>
                <a:spcPts val="0"/>
              </a:spcBef>
              <a:buFont typeface="Arial" charset="0"/>
              <a:buChar char="•"/>
            </a:pPr>
            <a:r>
              <a:rPr lang="en-GB" sz="1500"/>
              <a:t>方法重写</a:t>
            </a:r>
            <a:endParaRPr lang="en-GB" sz="1500"/>
          </a:p>
        </p:txBody>
      </p:sp>
      <p:sp>
        <p:nvSpPr>
          <p:cNvPr id="2" name="矩形 1"/>
          <p:cNvSpPr/>
          <p:nvPr/>
        </p:nvSpPr>
        <p:spPr>
          <a:xfrm>
            <a:off x="3128851" y="589927"/>
            <a:ext cx="1706880" cy="58102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类的多态</a:t>
            </a:r>
            <a:endParaRPr lang="zh-CN" altLang="en-US" sz="3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/>
  <Paragraphs>13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simple-light-2</vt:lpstr>
      <vt:lpstr>类的多态</vt:lpstr>
      <vt:lpstr>多态是啥...</vt:lpstr>
      <vt:lpstr>多态的要素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类的多态</dc:title>
  <dc:creator/>
  <cp:lastModifiedBy>Administrator</cp:lastModifiedBy>
  <cp:revision>4</cp:revision>
  <dcterms:created xsi:type="dcterms:W3CDTF">2016-06-14T02:01:00Z</dcterms:created>
  <dcterms:modified xsi:type="dcterms:W3CDTF">2016-06-17T15:11:32Z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