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小伙伴们还记得在前面的内容里面，我介绍定义类的属性的时候吐得嘈吗，就是Python的类其实没有真正的访问控制，里面使用两个下划线开头的属性，在处理的时候只是把它们的属性名称改变了。但是通过magic method，我们可以给类添加一些魔法，让它们支持我们想要的访问控制。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那么首先来说说设置对象属性的magic method。__setattr__ 这个方法，在我们设置对象属性值的时候就会调用。一般使用的时候不需要我们定义，所以在设置值的时候会调用父类里的方法。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类的属性访问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木有访问控制...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设置对象属性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1438350" y="1163350"/>
            <a:ext cx="62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__setattr__(self, name, value):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需要注意的</a:t>
            </a:r>
            <a:endParaRPr lang="zh-CN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1677600" y="1479025"/>
            <a:ext cx="5788800" cy="24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__setattr__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value):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alt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-US" alt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alt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alt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-US" alt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__setattr__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value):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self.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__dict__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[name]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  <p:pic>
        <p:nvPicPr>
          <p:cNvPr id="73" name="Shape 7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43625" y="2414050"/>
            <a:ext cx="1022775" cy="10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43625" y="1115274"/>
            <a:ext cx="1022775" cy="102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查询对象属性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Shape 80"/>
          <p:cNvSpPr txBox="1"/>
          <p:nvPr>
            <p:ph type="body" idx="1"/>
          </p:nvPr>
        </p:nvSpPr>
        <p:spPr>
          <a:xfrm>
            <a:off x="1438350" y="1163350"/>
            <a:ext cx="62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__getattr__(self, name):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__getattribute__(self, name):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删除对象属性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1438350" y="1163350"/>
            <a:ext cx="62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__delattr__(self, name):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/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类的属性访问</vt:lpstr>
      <vt:lpstr>木有访问控制...</vt:lpstr>
      <vt:lpstr>设置对象属性</vt:lpstr>
      <vt:lpstr>需要注意的</vt:lpstr>
      <vt:lpstr>查询对象属性</vt:lpstr>
      <vt:lpstr>删除对象属性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类的属性访问</dc:title>
  <dc:creator/>
  <cp:lastModifiedBy>Administrator</cp:lastModifiedBy>
  <cp:revision>4</cp:revision>
  <dcterms:created xsi:type="dcterms:W3CDTF">2016-06-21T15:30:00Z</dcterms:created>
  <dcterms:modified xsi:type="dcterms:W3CDTF">2016-06-22T14:49:29Z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