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课程总结</a:t>
            </a:r>
            <a:endParaRPr lang="en-GB" sz="30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2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面向对象理论</a:t>
            </a:r>
            <a:endParaRPr lang="en-GB" sz="22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1670100" y="1261300"/>
            <a:ext cx="5803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>
                <a:latin typeface="微软雅黑" charset="0"/>
                <a:ea typeface="微软雅黑" charset="0"/>
              </a:rPr>
              <a:t>类和对象</a:t>
            </a:r>
            <a:endParaRPr lang="en-GB">
              <a:latin typeface="微软雅黑" charset="0"/>
              <a:ea typeface="微软雅黑" charset="0"/>
            </a:endParaRP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>
                <a:latin typeface="微软雅黑" charset="0"/>
                <a:ea typeface="微软雅黑" charset="0"/>
              </a:rPr>
              <a:t>属性和方法</a:t>
            </a:r>
            <a:endParaRPr lang="en-GB">
              <a:latin typeface="微软雅黑" charset="0"/>
              <a:ea typeface="微软雅黑" charset="0"/>
            </a:endParaRPr>
          </a:p>
          <a:p>
            <a:pPr marL="514350" lvl="0" indent="-285750">
              <a:spcBef>
                <a:spcPts val="0"/>
              </a:spcBef>
              <a:buFont typeface="Arial" charset="0"/>
              <a:buChar char="•"/>
            </a:pPr>
            <a:r>
              <a:rPr lang="en-GB">
                <a:latin typeface="微软雅黑" charset="0"/>
                <a:ea typeface="微软雅黑" charset="0"/>
              </a:rPr>
              <a:t>继承</a:t>
            </a:r>
            <a:endParaRPr lang="en-GB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Python面向对象基础</a:t>
            </a:r>
            <a:endParaRPr lang="en-GB" sz="22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/>
          <p:nvPr>
            <p:ph type="body" idx="1"/>
          </p:nvPr>
        </p:nvSpPr>
        <p:spPr>
          <a:xfrm>
            <a:off x="1670100" y="1261300"/>
            <a:ext cx="5803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>
                <a:latin typeface="微软雅黑" charset="0"/>
                <a:ea typeface="微软雅黑" charset="0"/>
              </a:rPr>
              <a:t>定义类</a:t>
            </a:r>
            <a:endParaRPr lang="en-GB">
              <a:latin typeface="微软雅黑" charset="0"/>
              <a:ea typeface="微软雅黑" charset="0"/>
            </a:endParaRP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>
                <a:latin typeface="微软雅黑" charset="0"/>
                <a:ea typeface="微软雅黑" charset="0"/>
              </a:rPr>
              <a:t>定义属性和方法</a:t>
            </a:r>
            <a:endParaRPr lang="en-GB">
              <a:latin typeface="微软雅黑" charset="0"/>
              <a:ea typeface="微软雅黑" charset="0"/>
            </a:endParaRP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>
                <a:latin typeface="微软雅黑" charset="0"/>
                <a:ea typeface="微软雅黑" charset="0"/>
              </a:rPr>
              <a:t>继承</a:t>
            </a:r>
            <a:endParaRPr lang="en-GB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Magic Method</a:t>
            </a:r>
            <a:endParaRPr lang="en-GB" sz="22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Shape 73"/>
          <p:cNvSpPr txBox="1"/>
          <p:nvPr>
            <p:ph type="body" idx="1"/>
          </p:nvPr>
        </p:nvSpPr>
        <p:spPr>
          <a:xfrm>
            <a:off x="1670100" y="1261300"/>
            <a:ext cx="5803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>
                <a:latin typeface="微软雅黑" charset="0"/>
                <a:ea typeface="微软雅黑" charset="0"/>
              </a:rPr>
              <a:t>构造对象</a:t>
            </a:r>
            <a:endParaRPr lang="en-GB">
              <a:latin typeface="微软雅黑" charset="0"/>
              <a:ea typeface="微软雅黑" charset="0"/>
            </a:endParaRP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>
                <a:latin typeface="微软雅黑" charset="0"/>
                <a:ea typeface="微软雅黑" charset="0"/>
              </a:rPr>
              <a:t>运算符</a:t>
            </a:r>
            <a:endParaRPr lang="en-GB">
              <a:latin typeface="微软雅黑" charset="0"/>
              <a:ea typeface="微软雅黑" charset="0"/>
            </a:endParaRP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>
                <a:latin typeface="微软雅黑" charset="0"/>
                <a:ea typeface="微软雅黑" charset="0"/>
              </a:rPr>
              <a:t>类的展现</a:t>
            </a:r>
            <a:endParaRPr lang="en-GB">
              <a:latin typeface="微软雅黑" charset="0"/>
              <a:ea typeface="微软雅黑" charset="0"/>
            </a:endParaRP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>
                <a:latin typeface="微软雅黑" charset="0"/>
                <a:ea typeface="微软雅黑" charset="0"/>
              </a:rPr>
              <a:t>类的属性访问</a:t>
            </a:r>
            <a:endParaRPr lang="en-GB">
              <a:latin typeface="微软雅黑" charset="0"/>
              <a:ea typeface="微软雅黑" charset="0"/>
            </a:endParaRPr>
          </a:p>
          <a:p>
            <a:pPr marL="285750" lvl="0" indent="-285750" rtl="0">
              <a:spcBef>
                <a:spcPts val="0"/>
              </a:spcBef>
              <a:buNone/>
            </a:pPr>
            <a:endParaRPr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还有更多的Magic Method...</a:t>
            </a:r>
            <a:endParaRPr lang="en-GB" sz="22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Shape 79"/>
          <p:cNvSpPr txBox="1"/>
          <p:nvPr>
            <p:ph type="body" idx="1"/>
          </p:nvPr>
        </p:nvSpPr>
        <p:spPr>
          <a:xfrm>
            <a:off x="1670100" y="1261300"/>
            <a:ext cx="5803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>
                <a:latin typeface="微软雅黑" charset="0"/>
                <a:ea typeface="微软雅黑" charset="0"/>
              </a:rPr>
              <a:t>详见Python官方文档</a:t>
            </a:r>
            <a:endParaRPr lang="en-GB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谢谢小伙伴们的关注</a:t>
            </a:r>
            <a:endParaRPr lang="en-GB" sz="30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WPS 演示</Application>
  <PresentationFormat/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simple-light-2</vt:lpstr>
      <vt:lpstr>课程总结</vt:lpstr>
      <vt:lpstr>面向对象理论</vt:lpstr>
      <vt:lpstr>Python面向对象基础</vt:lpstr>
      <vt:lpstr>Magic Method</vt:lpstr>
      <vt:lpstr>还有更多的Magic Method...</vt:lpstr>
      <vt:lpstr>谢谢小伙伴们的关注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课程总结</dc:title>
  <dc:creator/>
  <cp:lastModifiedBy>Administrator</cp:lastModifiedBy>
  <cp:revision>2</cp:revision>
  <dcterms:created xsi:type="dcterms:W3CDTF">2016-06-22T15:04:08Z</dcterms:created>
  <dcterms:modified xsi:type="dcterms:W3CDTF">2016-06-22T15:06:19Z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