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我们要说的不是大自然里面的对象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而是在软件开发里的面向对象。面向对象是目前在程序开发里使用的最主流的编程思想。它把对象作为程序的基本单元，把数据和一些功能封装在里面，能够实现很好的复用性，灵活性和扩展性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GB" sz="3000" u="none" cap="none" strike="noStrik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Python面向对象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594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 剑圣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9525" y="723700"/>
            <a:ext cx="5984951" cy="3366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3389" y="1592988"/>
            <a:ext cx="4441473" cy="297972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3000" u="none" cap="none" strike="noStrik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Object Oriented Programming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GB" sz="3000" u="none" cap="none" strike="noStrik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课程内容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36956" y="1583763"/>
            <a:ext cx="7870088" cy="29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GB" sz="2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1" i="0" lang="en-GB" sz="2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面向对象理论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GB" sz="2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 Python面向对象基础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GB" sz="2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 深入Python面向对象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