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100"/>
            </a:lvl1pPr>
            <a:lvl2pPr indent="0" lvl="1">
              <a:spcBef>
                <a:spcPts val="0"/>
              </a:spcBef>
              <a:buNone/>
              <a:defRPr sz="1100"/>
            </a:lvl2pPr>
            <a:lvl3pPr indent="0" lvl="2">
              <a:spcBef>
                <a:spcPts val="0"/>
              </a:spcBef>
              <a:buNone/>
              <a:defRPr sz="1100"/>
            </a:lvl3pPr>
            <a:lvl4pPr indent="0" lvl="3">
              <a:spcBef>
                <a:spcPts val="0"/>
              </a:spcBef>
              <a:buNone/>
              <a:defRPr sz="1100"/>
            </a:lvl4pPr>
            <a:lvl5pPr indent="0" lvl="4">
              <a:spcBef>
                <a:spcPts val="0"/>
              </a:spcBef>
              <a:buNone/>
              <a:defRPr sz="1100"/>
            </a:lvl5pPr>
            <a:lvl6pPr indent="0" lvl="5">
              <a:spcBef>
                <a:spcPts val="0"/>
              </a:spcBef>
              <a:buNone/>
              <a:defRPr sz="1100"/>
            </a:lvl6pPr>
            <a:lvl7pPr indent="0" lvl="6">
              <a:spcBef>
                <a:spcPts val="0"/>
              </a:spcBef>
              <a:buNone/>
              <a:defRPr sz="1100"/>
            </a:lvl7pPr>
            <a:lvl8pPr indent="0" lvl="7">
              <a:spcBef>
                <a:spcPts val="0"/>
              </a:spcBef>
              <a:buNone/>
              <a:defRPr sz="1100"/>
            </a:lvl8pPr>
            <a:lvl9pPr indent="0" lvl="8">
              <a:spcBef>
                <a:spcPts val="0"/>
              </a:spcBef>
              <a:buNone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>
              <a:spcBef>
                <a:spcPts val="0"/>
              </a:spcBef>
              <a:buSzPct val="25000"/>
              <a:buFont typeface="Arial"/>
              <a:buNone/>
            </a:pPr>
            <a:r>
              <a:rPr lang="en-GB" sz="1100"/>
              <a:t>定义类的属性有两种方法，一个是直接在类里定义的属性，这样定义的属性，是被这个类所有的对象所共享的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SzPct val="25000"/>
              <a:buFont typeface="Arial"/>
              <a:buNone/>
            </a:pPr>
            <a:r>
              <a:rPr lang="en-GB" sz="1100"/>
              <a:t>在一些别的面向对象语言里，对于属性的访问还可以在定义的时候进行控制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SzPct val="25000"/>
              <a:buFont typeface="Arial"/>
              <a:buNone/>
            </a:pPr>
            <a:r>
              <a:rPr lang="en-GB" sz="1100"/>
              <a:t>这个例子里说明的是在Python 的构造函数里，不同访问控制的属性的定义方法。一般来说，在定义的时候，属性名前没有下划线的，代表公开的。有下划线的，代表私有的。但这是由Python的编程规范来约束，其实在程序里是可以访问的。随后一种变量名前面两个下划线，能够实现某种意义上的访问控制，但它在这里其实只是玩了个花样，下面会用一个例子来说明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定义类的属性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2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直接在类里定义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500" u="none" cap="none" strike="noStrike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sex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2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在构造函数里定义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500" u="none" cap="none" strike="noStrike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self.age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2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访问控制？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其实木有反问控制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全靠自觉...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200" u="none" cap="none" strike="noStrik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所以主要是靠编程规范来约束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500" u="none" cap="none" strike="noStrike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500" u="none" cap="none" strike="noStrike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age， weight):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self._age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self.__weight </a:t>
            </a:r>
            <a:r>
              <a:rPr b="0" i="0" lang="en-GB" sz="1500" u="none" cap="none" strike="noStrike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