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80604020202020204" charset="0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我们要说的不是大自然里面的对象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而是在软件开发里的面向对象。面向对象是目前在程序开发里使用的最主流的编程思想。它把对象作为程序的基本单元，把数据和一些功能封装在里面，能够实现很好的复用性，灵活性和扩展性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80604020202020204" charset="0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52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120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36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4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4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80604020202020204" charset="0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42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21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80604020202020204" charset="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80604020202020204" charset="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</a:fld>
            <a:endParaRPr lang="en-GB" sz="1000" b="0" i="0" u="none" strike="noStrike" cap="none">
              <a:solidFill>
                <a:schemeClr val="dk2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3000" b="1" i="0" u="none" strike="noStrike" cap="none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Python面向对象</a:t>
            </a:r>
            <a:endParaRPr lang="en-GB" sz="3000" b="1" i="0" u="none" strike="noStrike" cap="none" dirty="0">
              <a:solidFill>
                <a:srgbClr val="C9394A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943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80604020202020204" charset="0"/>
              <a:buNone/>
            </a:pPr>
            <a:r>
              <a:rPr lang="en-GB" sz="2000" b="0" i="0" u="none" strike="noStrike" cap="none">
                <a:solidFill>
                  <a:schemeClr val="dk2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By 剑圣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79525" y="723700"/>
            <a:ext cx="5984951" cy="336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3389" y="1592988"/>
            <a:ext cx="4441473" cy="29797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3000" b="0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Object Oriented Programming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80604020202020204" charset="0"/>
              <a:buNone/>
            </a:pPr>
            <a:r>
              <a:rPr lang="en-GB" sz="3000" b="1" i="0" u="none" strike="noStrike" cap="none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课程内容</a:t>
            </a:r>
            <a:endParaRPr lang="en-GB" sz="3000" b="1" i="0" u="none" strike="noStrike" cap="none" dirty="0">
              <a:solidFill>
                <a:srgbClr val="C9394A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36956" y="1583763"/>
            <a:ext cx="7870088" cy="2913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80604020202020204" charset="0"/>
              <a:buChar char="•"/>
            </a:pPr>
            <a:r>
              <a:rPr lang="en-GB" sz="2200" b="0" i="0" u="none" strike="noStrike" cap="none" dirty="0">
                <a:solidFill>
                  <a:srgbClr val="262626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 </a:t>
            </a:r>
            <a:r>
              <a:rPr lang="en-GB" sz="2200" i="0" u="none" strike="noStrike" cap="none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面向对象理论</a:t>
            </a:r>
            <a:endParaRPr lang="en-GB" sz="2200" i="0" u="none" strike="noStrike" cap="none" dirty="0">
              <a:solidFill>
                <a:srgbClr val="262626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  <a:p>
            <a:pPr marL="5715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80604020202020204" charset="0"/>
              <a:buChar char="•"/>
            </a:pPr>
            <a:r>
              <a:rPr lang="en-GB" sz="2200" i="0" u="none" strike="noStrike" cap="none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Python面向对象基础</a:t>
            </a:r>
            <a:endParaRPr lang="en-GB" sz="2200" i="0" u="none" strike="noStrike" cap="none" dirty="0">
              <a:solidFill>
                <a:srgbClr val="262626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  <a:p>
            <a:pPr marL="5715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80604020202020204" charset="0"/>
              <a:buChar char="•"/>
            </a:pPr>
            <a:r>
              <a:rPr lang="en-GB" sz="2200" i="0" u="none" strike="noStrike" cap="none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Arial" panose="02080604020202020204" charset="0"/>
                <a:sym typeface="Arial" panose="02080604020202020204" charset="0"/>
              </a:rPr>
              <a:t>深入Python面向对象</a:t>
            </a:r>
            <a:endParaRPr lang="en-GB" sz="2200" i="0" u="none" strike="noStrike" cap="none" dirty="0">
              <a:solidFill>
                <a:srgbClr val="262626"/>
              </a:solidFill>
              <a:latin typeface="微软雅黑" charset="0"/>
              <a:ea typeface="微软雅黑" charset="0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Kingsoft Office WPP</Application>
  <PresentationFormat>全屏显示(16:9)</PresentationFormat>
  <Paragraphs>12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simple-light-2</vt:lpstr>
      <vt:lpstr>Python面向对象</vt:lpstr>
      <vt:lpstr>PowerPoint 演示文稿</vt:lpstr>
      <vt:lpstr>Object Oriented Programming</vt:lpstr>
      <vt:lpstr>课程内容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Python面向对象</dc:title>
  <dc:creator/>
  <cp:lastModifiedBy>fwg</cp:lastModifiedBy>
  <cp:revision>5</cp:revision>
  <dcterms:created xsi:type="dcterms:W3CDTF">2016-06-14T02:49:25Z</dcterms:created>
  <dcterms:modified xsi:type="dcterms:W3CDTF">2016-06-14T02:49:25Z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