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719182" cy="4719182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大家好，这一节我们来介绍关于Python面向对象里面的高级内容，Python里的magic method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Magic method是有关Python面向对象的一整套方法，涉及到了对象的方方面面。从对象的建立，属性的访问，到对运算符的支持，对一些特殊语法的支持等等。利用Magic method，我们可以以极大的自由度来定制我们需要的类。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正如它的名字一样，Magic Method是用来给类添加魔法的。具体怎么添加这些魔法，我们接下来会介绍。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Python Magic Method</a:t>
            </a:r>
          </a:p>
        </p:txBody>
      </p:sp>
      <p:sp>
        <p:nvSpPr>
          <p:cNvPr id="55" name="Shape 55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Magic Method是什么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2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Magic Method的作用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43999" y="1248600"/>
            <a:ext cx="4456000" cy="311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2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Magic Method长什么样</a:t>
            </a:r>
          </a:p>
        </p:txBody>
      </p:sp>
      <p:sp>
        <p:nvSpPr>
          <p:cNvPr id="72" name="Shape 72"/>
          <p:cNvSpPr txBox="1"/>
          <p:nvPr>
            <p:ph type="body" idx="1"/>
          </p:nvPr>
        </p:nvSpPr>
        <p:spPr>
          <a:xfrm>
            <a:off x="1607100" y="1490100"/>
            <a:ext cx="6256200" cy="290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方法名的前后有两个下划线</a:t>
            </a:r>
            <a:endParaRPr lang="en-GB"/>
          </a:p>
          <a:p>
            <a:pPr marL="457200" lvl="0" indent="-228600">
              <a:spcBef>
                <a:spcPts val="0"/>
              </a:spcBef>
            </a:pPr>
            <a:r>
              <a:rPr lang="en-GB"/>
              <a:t>def __init__(self):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Kingsoft Office WPP</Application>
  <PresentationFormat/>
  <Paragraphs>11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simple-light-2</vt:lpstr>
      <vt:lpstr>Python Magic Method</vt:lpstr>
      <vt:lpstr>Magic Method是什么</vt:lpstr>
      <vt:lpstr>Magic Method的作用</vt:lpstr>
      <vt:lpstr>Magic Method长什么样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Magic Method</dc:title>
  <dc:creator/>
  <cp:lastModifiedBy>fwg</cp:lastModifiedBy>
  <cp:revision>1</cp:revision>
  <dcterms:created xsi:type="dcterms:W3CDTF">2016-06-14T02:02:49Z</dcterms:created>
  <dcterms:modified xsi:type="dcterms:W3CDTF">2016-06-14T02:02:49Z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2052-10.1.0.5503</vt:lpwstr>
  </property>
</Properties>
</file>