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80604020202020204" charset="0"/>
        <a:ea typeface="Arial" panose="02080604020202020204" charset="0"/>
        <a:cs typeface="Arial" panose="02080604020202020204" charset="0"/>
        <a:sym typeface="Arial" panose="020806040202020202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首先来谈谈平时定义类的时候。我们一般都会在类里面定义一个 __init__ 这个函数作为类的构造函数。这也是定义类的时候最常用的模式。我们在__init__这个函数里对对象的属性进行了设置，但实际上在一个对象实例化的过程中，在这里其实没有把全部的流程展现出来。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下面，我们来说下实例化对象的完整流程。我们在进行类的实例化的时候实际上是有两步，首先是创建一个类的对象，然后再对这个初始的对象进行属性设置。但是实际上我们在定义类的时候并不需要处理新建类的功能，创建初始对象的工作是直接调用父类里的方法完成了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那么__new__是在__init__之前调用，它需要返回一个类的初始对象。如果你需要重写__new__这个方法，需要注意这一点，重写的时候，这个方法里面可以加入你自己的逻辑，但是最后一定要返回一个对象。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然后再来说说在销毁对象时会调用的魔术方法。众所周知，Python有垃圾回收机制，程序猿不需要我们手动的回收内存。那么在一个对象被Python的垃圾回收机制回收的时候，就会调用__del__这个方法。这个方法其实在实际中也很少会使用，一般来说，语言本身的垃圾回收机制并不需要我们去修改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最后我们来回顾下跟对象创建，回收有关的这三个magic method。在接下来我会用一个例子来说明对象构造的过程，在里面会用到__new__ 和 __init__ 方法。在这里我们暂时无法演示 __del__ 这个方法，因为垃圾回收的时机我们在程序里并不可控...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80604020202020204" charset="0"/>
          <a:ea typeface="Arial" panose="02080604020202020204" charset="0"/>
          <a:cs typeface="Arial" panose="02080604020202020204" charset="0"/>
          <a:sym typeface="Arial" panose="02080604020202020204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对象的创建和初始化</a:t>
            </a: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常用的类定义</a:t>
            </a: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1378500" y="1381075"/>
            <a:ext cx="6744600" cy="286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panose="02080604020202020204" charset="0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age):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self.name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self.age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'Albert'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25)</a:t>
            </a:r>
            <a:endParaRPr lang="en-GB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对象实例化的过程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913850" y="1522400"/>
            <a:ext cx="14679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创建类的对象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459025" y="1522400"/>
            <a:ext cx="14679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初始化对象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707150" y="2664350"/>
            <a:ext cx="18813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def __new__(self 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333925" y="2664350"/>
            <a:ext cx="1718100" cy="3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def __init__(self)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2682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__new__的功能</a:t>
            </a:r>
            <a:endParaRPr lang="en-GB" sz="30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回收对象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1" name="Shape 81"/>
          <p:cNvSpPr txBox="1"/>
          <p:nvPr>
            <p:ph type="body" idx="1"/>
          </p:nvPr>
        </p:nvSpPr>
        <p:spPr>
          <a:xfrm>
            <a:off x="1302300" y="1152475"/>
            <a:ext cx="6668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__del__( 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和创建对象有关的Magic Method</a:t>
            </a:r>
            <a:endParaRPr lang="en-GB" sz="2200" b="1" dirty="0" err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7" name="Shape 87"/>
          <p:cNvSpPr txBox="1"/>
          <p:nvPr>
            <p:ph type="body" idx="1"/>
          </p:nvPr>
        </p:nvSpPr>
        <p:spPr>
          <a:xfrm>
            <a:off x="1454700" y="1457275"/>
            <a:ext cx="6668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__new__( )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__init__( )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__del__( 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Kingsoft Office WPP</Application>
  <PresentationFormat/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simple-light-2</vt:lpstr>
      <vt:lpstr>对象的创建和初始化</vt:lpstr>
      <vt:lpstr>常用的类定义</vt:lpstr>
      <vt:lpstr>对象实例化的过程</vt:lpstr>
      <vt:lpstr>__new__的功能</vt:lpstr>
      <vt:lpstr>回收对象</vt:lpstr>
      <vt:lpstr>和创建对象有关的Magic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对象的创建和初始化</dc:title>
  <dc:creator/>
  <cp:lastModifiedBy>fwg</cp:lastModifiedBy>
  <cp:revision>1</cp:revision>
  <dcterms:created xsi:type="dcterms:W3CDTF">2016-06-14T02:03:59Z</dcterms:created>
  <dcterms:modified xsi:type="dcterms:W3CDTF">2016-06-14T02:03:59Z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