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这里可以来看定义一个类的格式，首先就是用到了关键字class，这个和很多其他的面向对象语言都是一样的。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之前谈到过一个类是由属性和功能组成的，当我们新建一个某个类的对象时，我们需要将类的一些属性进行设置，这就是我们需要构造函数的原因。在Python里，用__init__来作为构造函数。那么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与构造函数对应的，就是析构函数。在这里要注意的是，它是在一个对象被Python的垃圾处理机制回收的时候进行调用，于Python内建的del函数没有关系。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接下来要谈到一些关于Python语法上的一个遗留问题，就是老式类和新式类的区别。在这里可以看到两个类的区别就是新式类继承了object类，而老式类没有。object是在Python里所有类的基类。这是在Python2.2版本的时候为了统一class和type而引入的，在很多的特性上，旧式类和新式类都有不少的不同，跟原来相比是一个很大的改进。但是基于兼容以前版本的考虑，旧式类还是被保留了。目前在Python2下的代码，所有的类如果没有别的需要继承的类，都需要继承object。不过在Python3里面，这个问题不复存在了，所有定义的类都是新式类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接下来我准备用一个例子来说明关于Python类定义的问题。首先稍微提一下两个需要用到的两个内建函数一个是dir，用来获取一个作用域里的所有属性。另一个是type，用来获取对象的类型。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statement1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statementN</a:t>
            </a:r>
            <a:endParaRPr lang="en-GB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endParaRPr>
              <a:solidFill>
                <a:srgbClr val="333333"/>
              </a:solidFill>
              <a:highlight>
                <a:srgbClr val="EEFFCC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构造函数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[...):</a:t>
            </a:r>
            <a:endParaRPr lang="en-GB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析构函数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__del__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[...):</a:t>
            </a:r>
            <a:endParaRPr lang="en-GB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还有点历史遗留问题...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 Style Class</a:t>
            </a:r>
            <a:endParaRPr lang="en-GB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class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OldStyle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GB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Style Class</a:t>
            </a:r>
            <a:endParaRPr lang="en-GB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class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NewStyle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GB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两个用到的内建函数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5" name="Shape 8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/>
              <a:t>dir()</a:t>
            </a:r>
            <a:endParaRPr lang="en-GB"/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/>
              <a:t>type()</a:t>
            </a:r>
            <a:endParaRPr lang="en-GB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/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用Python定义类</vt:lpstr>
      <vt:lpstr>定义类</vt:lpstr>
      <vt:lpstr>构造函数</vt:lpstr>
      <vt:lpstr>析构函数</vt:lpstr>
      <vt:lpstr>还有点历史遗留问题...</vt:lpstr>
      <vt:lpstr>两个用到的内建函数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用Python定义类</dc:title>
  <dc:creator/>
  <cp:lastModifiedBy>Administrator</cp:lastModifiedBy>
  <cp:revision>4</cp:revision>
  <dcterms:created xsi:type="dcterms:W3CDTF">2016-06-05T16:08:00Z</dcterms:created>
  <dcterms:modified xsi:type="dcterms:W3CDTF">2016-06-06T14:27:02Z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