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定义类的属性有两种方法，一个是直接在类里定义的属性，这样定义的属性，是被这个类所有的对象所共享的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ea typeface="宋体" charset="0"/>
              </a:rPr>
              <a:t>还有一种方式就是在构造函数里定义，这样属性是属于独立的不同对象的</a:t>
            </a:r>
            <a:endParaRPr lang="zh-CN">
              <a:ea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在一些别的面向对象语言里，对于属性的访问还可以在定义的时候进行控制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这个例子里说明的是在Python 的构造函数里，不同访问控制的属性的定义方法。一般来说，在定义的时候，属性名前没有下划线的，代表公开的。有下划线的，代表私有的。但这是由Python的编程规范来约束，其实在程序里是可以访问的。随后一种变量名前面两个下划线，能够实现某种意义上的访问控制，但它在这里其实只是玩了个花样，下面会用一个例子来说明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solidFill>
                  <a:srgbClr val="C94251"/>
                </a:solidFill>
                <a:latin typeface="微软雅黑" charset="0"/>
                <a:ea typeface="微软雅黑" charset="0"/>
              </a:rPr>
              <a:t>定义类的属性</a:t>
            </a:r>
            <a:endParaRPr lang="en-GB" sz="3000" b="1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5" name="Shape 5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>
                <a:solidFill>
                  <a:srgbClr val="C94251"/>
                </a:solidFill>
                <a:latin typeface="微软雅黑" charset="0"/>
                <a:ea typeface="微软雅黑" charset="0"/>
              </a:rPr>
              <a:t>直接在类里定义</a:t>
            </a:r>
            <a:endParaRPr lang="en-GB" sz="2200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" name="Shape 6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Programer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sex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'male'</a:t>
            </a:r>
            <a:endParaRPr lang="en-GB" sz="1500">
              <a:solidFill>
                <a:srgbClr val="00A33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sz="15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>
                <a:solidFill>
                  <a:srgbClr val="C94251"/>
                </a:solidFill>
                <a:latin typeface="微软雅黑" charset="0"/>
                <a:ea typeface="微软雅黑" charset="0"/>
              </a:rPr>
              <a:t>在构造函数里定义</a:t>
            </a:r>
            <a:endParaRPr lang="en-GB" sz="2200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7" name="Shape 6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Programer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name, age):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self.name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self.age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</a:t>
            </a:r>
            <a:endParaRPr lang="en-GB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>
                <a:solidFill>
                  <a:srgbClr val="C94251"/>
                </a:solidFill>
                <a:latin typeface="微软雅黑" charset="0"/>
                <a:ea typeface="微软雅黑" charset="0"/>
              </a:rPr>
              <a:t>访问控制？</a:t>
            </a:r>
            <a:endParaRPr lang="en-GB" sz="2200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3" name="Shape 7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2385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GB" sz="1500">
                <a:latin typeface="微软雅黑" charset="0"/>
                <a:ea typeface="微软雅黑" charset="0"/>
              </a:rPr>
              <a:t>其实木有反问控制</a:t>
            </a:r>
            <a:endParaRPr lang="en-GB" sz="1500">
              <a:latin typeface="微软雅黑" charset="0"/>
              <a:ea typeface="微软雅黑" charset="0"/>
            </a:endParaRPr>
          </a:p>
          <a:p>
            <a:pPr marL="457200" lvl="0" indent="-32385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GB" sz="1500">
                <a:latin typeface="微软雅黑" charset="0"/>
                <a:ea typeface="微软雅黑" charset="0"/>
              </a:rPr>
              <a:t>全靠自觉...</a:t>
            </a:r>
            <a:endParaRPr lang="en-GB" sz="1500">
              <a:latin typeface="微软雅黑" charset="0"/>
              <a:ea typeface="微软雅黑" charset="0"/>
            </a:endParaRPr>
          </a:p>
          <a:p>
            <a:pPr lvl="0" rtl="0">
              <a:spcBef>
                <a:spcPts val="0"/>
              </a:spcBef>
              <a:buNone/>
            </a:pPr>
            <a:endParaRPr sz="15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>
                <a:solidFill>
                  <a:srgbClr val="C94251"/>
                </a:solidFill>
                <a:latin typeface="微软雅黑" charset="0"/>
                <a:ea typeface="微软雅黑" charset="0"/>
              </a:rPr>
              <a:t>所以主要是靠编程规范来约束</a:t>
            </a:r>
            <a:endParaRPr lang="en-GB" sz="2200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9" name="Shape 7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Programer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name, age， weight):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self.name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self._age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self.__weight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weight</a:t>
            </a:r>
            <a:endParaRPr lang="en-GB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WPS 演示</Application>
  <PresentationFormat/>
  <Paragraphs>23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simple-light-2</vt:lpstr>
      <vt:lpstr>定义类的属性</vt:lpstr>
      <vt:lpstr>直接在类里定义</vt:lpstr>
      <vt:lpstr>在构造函数里定义</vt:lpstr>
      <vt:lpstr>访问控制？</vt:lpstr>
      <vt:lpstr>所以主要是靠编程规范来约束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定义类的属性</dc:title>
  <dc:creator/>
  <cp:lastModifiedBy>Administrator</cp:lastModifiedBy>
  <cp:revision>3</cp:revision>
  <dcterms:created xsi:type="dcterms:W3CDTF">2016-06-05T16:08:00Z</dcterms:created>
  <dcterms:modified xsi:type="dcterms:W3CDTF">2016-06-06T15:55:11Z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2052-10.1.0.5601</vt:lpwstr>
  </property>
</Properties>
</file>