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首先来说说函数（function）和方法（method）的区别。它们看起来都是一块代码组成的一个功能。但是它们的含义大不一样。函数是直接用函数名调用的。而方法是必须于对象结合在一起使用的，也就是说它在定义的时候是类的一部分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Python里面，一切皆对象。怎么来理解呢，我们其实可以把Python里类的方法看做是的一个属性，它的类型是method类。我们在这里举一个简单的例子，我在这里把原本a这个对象的一个方法test，给替换成了一个字符串。当然我们在实际的工作中一般不会这么干，我只是在这里说明下，语法上是允许的。由于这种一切皆对象的特性，使得Python的使用非常灵活，因为method和function也是被看作对象，有时候可以把它们作为参数传入函数或方法里，使用非常方便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接下来谈谈方法的控制访问。既然我们可以把类的方法看做是类的属性，那它的访问控制其实和属性一样，就是基本木有...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下面举个简单的例子，跟定义属性一样。如果方法名称前面没有下划线，代表这个方法是公开的，如果有一个下划线，代表它是私有方法，但Python本身并没有限制。如果前面有两个下划线，代表这个方法是这个类私有的，但是和属性里介绍的一样，Python在这里只是耍了个小聪明，这个方法并不算是真正私有的。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函数和方法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-GB" sz="1500"/>
              <a:t>函数是直接用函数名调用的</a:t>
            </a:r>
            <a:endParaRPr lang="en-GB" sz="1500"/>
          </a:p>
          <a:p>
            <a:pPr marL="457200" lvl="0" indent="-323850">
              <a:spcBef>
                <a:spcPts val="0"/>
              </a:spcBef>
              <a:buSzPct val="100000"/>
            </a:pPr>
            <a:r>
              <a:rPr lang="en-GB" sz="1500"/>
              <a:t>方法是类的一部分</a:t>
            </a:r>
            <a:endParaRPr lang="en-GB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类的方法也是类的属性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Test()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a.test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bound method Test.test of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__main__.Test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at 0x7f110d219310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a.test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a.test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endParaRPr lang="en-GB" sz="150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方法的访问控制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-GB" sz="1500"/>
              <a:t>跟属性一样，也是基本没有</a:t>
            </a:r>
            <a:endParaRPr lang="en-GB" sz="1500"/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-GB" sz="1500"/>
              <a:t>一切靠自觉...</a:t>
            </a:r>
            <a:endParaRPr lang="en-GB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靠编码规范来约束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_minus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__multiply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sz="15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</a:rPr>
              <a:t>@classmethod</a:t>
            </a:r>
            <a:endParaRPr lang="en-GB" sz="2200">
              <a:solidFill>
                <a:srgbClr val="C9394A"/>
              </a:solidFill>
            </a:endParaRPr>
          </a:p>
        </p:txBody>
      </p:sp>
      <p:sp>
        <p:nvSpPr>
          <p:cNvPr id="85" name="Shape 8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>
                <a:latin typeface="微软雅黑" charset="0"/>
                <a:ea typeface="微软雅黑" charset="0"/>
              </a:rPr>
              <a:t>调用的时候用类</a:t>
            </a:r>
            <a:r>
              <a:rPr lang="zh-CN" altLang="en-GB" sz="1500">
                <a:latin typeface="微软雅黑" charset="0"/>
                <a:ea typeface="微软雅黑" charset="0"/>
              </a:rPr>
              <a:t>名</a:t>
            </a:r>
            <a:r>
              <a:rPr lang="en-GB" sz="1500">
                <a:latin typeface="微软雅黑" charset="0"/>
                <a:ea typeface="微软雅黑" charset="0"/>
              </a:rPr>
              <a:t>，而不是某个对象</a:t>
            </a:r>
            <a:endParaRPr lang="en-GB" sz="150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</a:rPr>
              <a:t>@property</a:t>
            </a:r>
            <a:endParaRPr lang="en-GB" sz="2200">
              <a:solidFill>
                <a:srgbClr val="C9394A"/>
              </a:solidFill>
            </a:endParaRPr>
          </a:p>
        </p:txBody>
      </p:sp>
      <p:sp>
        <p:nvSpPr>
          <p:cNvPr id="91" name="Shape 9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微软雅黑" charset="0"/>
                <a:ea typeface="微软雅黑" charset="0"/>
              </a:rPr>
              <a:t>像访问属性一样调用方法</a:t>
            </a:r>
            <a:endParaRPr lang="en-GB" sz="15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/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simple-light-2</vt:lpstr>
      <vt:lpstr>定义类的方法</vt:lpstr>
      <vt:lpstr>函数和方法</vt:lpstr>
      <vt:lpstr>类的方法也是类的属性</vt:lpstr>
      <vt:lpstr>方法的访问控制</vt:lpstr>
      <vt:lpstr>靠编码规范来约束</vt:lpstr>
      <vt:lpstr>@classmethod</vt:lpstr>
      <vt:lpstr>@property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定义类的方法</dc:title>
  <dc:creator/>
  <cp:lastModifiedBy>Administrator</cp:lastModifiedBy>
  <cp:revision>1</cp:revision>
  <dcterms:created xsi:type="dcterms:W3CDTF">2016-06-06T14:26:55Z</dcterms:created>
  <dcterms:modified xsi:type="dcterms:W3CDTF">2016-06-06T14:26:55Z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