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这一节，我们来谈谈类的继承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下面来看看定义继承的语法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继承后的子类会继承父类里面的属性和方法，同时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sz="3000" b="1" kern="0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</a:rPr>
              <a:t>类的继承</a:t>
            </a:r>
            <a:endParaRPr lang="en-GB" sz="3000" b="1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CN" altLang="en-GB" sz="2200" kern="0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</a:rPr>
              <a:t>定义类的继承</a:t>
            </a:r>
            <a:endParaRPr lang="zh-CN" altLang="en-GB" sz="2200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class DerivedClassName(BaseClassName):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&lt;statement-1&gt;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.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.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.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&lt;statement-N&gt;</a:t>
            </a:r>
            <a:endParaRPr lang="zh-CN" altLang="en-US" sz="1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  <p:bldP spid="3" grpId="4" build="p"/>
      <p:bldP spid="3" grpId="5" build="p"/>
      <p:bldP spid="3" grpId="6" build="p"/>
      <p:bldP spid="3" grpId="7" build="p"/>
      <p:bldP spid="3" grpId="8" build="p"/>
      <p:bldP spid="3" grpId="9" build="p"/>
      <p:bldP spid="3" grpId="10" build="p"/>
      <p:bldP spid="3" grpId="11" build="p"/>
      <p:bldP spid="3" grpId="12" build="p"/>
      <p:bldP spid="3" grpId="13" build="p"/>
      <p:bldP spid="3" grpId="14" build="p"/>
      <p:bldP spid="3" grpId="15" build="p"/>
      <p:bldP spid="3" grpId="16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CN" altLang="en-GB" sz="2200" kern="0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</a:rPr>
              <a:t>继承的子类</a:t>
            </a:r>
            <a:endParaRPr lang="zh-CN" altLang="en-GB" sz="2200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Font typeface="Wingdings" charset="0"/>
              <a:buChar char="l"/>
            </a:pPr>
            <a:r>
              <a:rPr lang="zh-CN" altLang="en-US" sz="1800"/>
              <a:t>会全盘继承父类的属性和方法</a:t>
            </a:r>
            <a:endParaRPr lang="zh-CN" altLang="en-US" sz="1800"/>
          </a:p>
          <a:p>
            <a:pPr marL="285750" indent="-285750">
              <a:buFont typeface="Wingdings" charset="0"/>
              <a:buChar char="l"/>
            </a:pPr>
            <a:r>
              <a:rPr lang="zh-CN" altLang="en-US" sz="1800"/>
              <a:t>也可以自己定义，覆盖父类的属性和方法</a:t>
            </a: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CN" altLang="en-GB" sz="2200" kern="0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</a:rPr>
              <a:t>子类的类型判断</a:t>
            </a:r>
            <a:endParaRPr lang="zh-CN" altLang="en-GB" sz="2200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/>
            <a:r>
              <a:rPr lang="en-US" altLang="zh-CN" sz="1800"/>
              <a:t>isinstance</a:t>
            </a:r>
            <a:endParaRPr lang="en-US" altLang="zh-CN" sz="1800"/>
          </a:p>
          <a:p>
            <a:pPr marL="285750" indent="-285750"/>
            <a:r>
              <a:rPr lang="en-US" altLang="zh-CN" sz="1800"/>
              <a:t>issubclass</a:t>
            </a:r>
            <a:endParaRPr lang="en-US" altLang="zh-CN" sz="18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CN" altLang="en-GB" sz="2200" kern="0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</a:rPr>
              <a:t>多继承</a:t>
            </a:r>
            <a:endParaRPr lang="zh-CN" altLang="en-GB" sz="2200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zh-CN" altLang="en-GB" sz="2200" kern="0">
              <a:solidFill>
                <a:srgbClr val="C9394A"/>
              </a:solidFill>
              <a:latin typeface="微软雅黑" charset="0"/>
              <a:ea typeface="微软雅黑" charset="0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定义类的继承</vt:lpstr>
      <vt:lpstr>定义类的继承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2016-06-06T14:29:19Z</dcterms:created>
  <dcterms:modified xsi:type="dcterms:W3CDTF">2016-06-06T15:54:43Z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2052-10.1.0.5601</vt:lpwstr>
  </property>
</Properties>
</file>