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这一节来介绍关于类的展现的介绍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在把对象转换为字符串的时候，有三个涉及到的magic method。__str__ 能够与str( )方法是对应的，__unicode__ 是调用 unicode 方法调用的。str 和unicode 是两种不同的对象。在这里repr这个方法也是将对象转换为字符串，不过它的目的稍有不同。str方法的目的是将对象转换为适合人看的字符串。而repr是把对象转换为适合Python解释器看的字符串。怎么理解呢，Python有一个内置的方法eval，它的作用是把一段字符串作为Python代码来运行，由repr转换的字符是可以运行的，而str方法转换的字符串不行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然后是展现对象的属性，我们知道Python有个内建方法dir 来查看对象的属性，__dir__ 这个方法就是让对象能够使用dir这个函数的方法。我们有时候可能不想把一些属性暴露出去，这时候就可以通过重写__dir__这个方法来实现。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类的展现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转换为字符串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536300" y="1152475"/>
            <a:ext cx="6071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__str__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__repr__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__unicode__</a:t>
            </a: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展现对象属性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1536300" y="1152475"/>
            <a:ext cx="6071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__dir__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演示</Application>
  <PresentationFormat/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simple-light-2</vt:lpstr>
      <vt:lpstr>类的展现</vt:lpstr>
      <vt:lpstr>转换为字符串</vt:lpstr>
      <vt:lpstr>展现对象属性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类的展现</dc:title>
  <dc:creator/>
  <cp:lastModifiedBy>Administrator</cp:lastModifiedBy>
  <cp:revision>1</cp:revision>
  <dcterms:created xsi:type="dcterms:W3CDTF">2016-06-21T15:25:13Z</dcterms:created>
  <dcterms:modified xsi:type="dcterms:W3CDTF">2016-06-21T15:25:13Z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