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小伙伴们还记得在前面的内容里面，我介绍定义类的属性的时候吐得嘈吗，就是Python的类其实没有真正的访问控制，里面使用两个下划线开头的属性，在处理的时候只是把它们的属性名称改变了。但是通过magic method，我们可以给类添加一些魔法，让它们支持我们想要的访问控制。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那么首先来说说设置对象属性的magic method。__setattr__ 这个方法，在我们设置对象属性值的时候就会调用。一般使用的时候不需要我们定义，所以在设置值的时候会调用父类里的方法。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类的属性访问</a:t>
            </a:r>
            <a:endParaRPr lang="en-GB" sz="30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木有访问控制...</a:t>
            </a:r>
            <a:endParaRPr lang="en-GB" sz="30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设置对象属性</a:t>
            </a:r>
            <a:endParaRPr lang="en-GB" sz="22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6" name="Shape 66"/>
          <p:cNvSpPr txBox="1"/>
          <p:nvPr>
            <p:ph type="body" idx="1"/>
          </p:nvPr>
        </p:nvSpPr>
        <p:spPr>
          <a:xfrm>
            <a:off x="1438350" y="1163350"/>
            <a:ext cx="6267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__setattr__(self, name, value):</a:t>
            </a:r>
            <a:endParaRPr 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CN" sz="22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需要注意的</a:t>
            </a:r>
            <a:endParaRPr lang="zh-CN" sz="22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2" name="Shape 72"/>
          <p:cNvSpPr txBox="1"/>
          <p:nvPr>
            <p:ph type="body" idx="1"/>
          </p:nvPr>
        </p:nvSpPr>
        <p:spPr>
          <a:xfrm>
            <a:off x="1677600" y="1479025"/>
            <a:ext cx="5788800" cy="242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__setattr__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value):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self.name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__setattr__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(self, name, value):</a:t>
            </a:r>
            <a:b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self.</a:t>
            </a:r>
            <a:r>
              <a:rPr lang="en-GB" sz="15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__dict__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[name] </a:t>
            </a:r>
            <a:r>
              <a:rPr lang="en-GB" sz="15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endParaRPr lang="en-GB"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</a:p>
        </p:txBody>
      </p:sp>
      <p:pic>
        <p:nvPicPr>
          <p:cNvPr id="73" name="Shape 7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443625" y="2414050"/>
            <a:ext cx="1022775" cy="102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43625" y="1115274"/>
            <a:ext cx="1022775" cy="102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查询对象属性</a:t>
            </a:r>
            <a:endParaRPr lang="en-GB" sz="22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0" name="Shape 80"/>
          <p:cNvSpPr txBox="1"/>
          <p:nvPr>
            <p:ph type="body" idx="1"/>
          </p:nvPr>
        </p:nvSpPr>
        <p:spPr>
          <a:xfrm>
            <a:off x="1438350" y="1163350"/>
            <a:ext cx="6267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__getattr__(self, name):</a:t>
            </a:r>
            <a:endParaRPr lang="en-GB"/>
          </a:p>
          <a:p>
            <a:pPr marL="457200" lvl="0" indent="-228600" rtl="0">
              <a:spcBef>
                <a:spcPts val="0"/>
              </a:spcBef>
            </a:pPr>
            <a:r>
              <a:rPr lang="en-GB"/>
              <a:t>__getattribute__(self, name):</a:t>
            </a:r>
            <a:endParaRPr 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2200" b="1">
                <a:solidFill>
                  <a:srgbClr val="C9394A"/>
                </a:solidFill>
                <a:latin typeface="微软雅黑" charset="0"/>
                <a:ea typeface="微软雅黑" charset="0"/>
              </a:rPr>
              <a:t>删除对象属性</a:t>
            </a:r>
            <a:endParaRPr lang="en-GB" sz="2200" b="1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6" name="Shape 86"/>
          <p:cNvSpPr txBox="1"/>
          <p:nvPr>
            <p:ph type="body" idx="1"/>
          </p:nvPr>
        </p:nvSpPr>
        <p:spPr>
          <a:xfrm>
            <a:off x="1438350" y="1163350"/>
            <a:ext cx="6267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GB"/>
              <a:t>__delattr__(self, name):</a:t>
            </a:r>
            <a:endParaRPr lang="en-GB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WPS 演示</Application>
  <PresentationFormat/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simple-light-2</vt:lpstr>
      <vt:lpstr>类的属性访问</vt:lpstr>
      <vt:lpstr>木有访问控制...</vt:lpstr>
      <vt:lpstr>设置对象属性</vt:lpstr>
      <vt:lpstr>PowerPoint 演示文稿</vt:lpstr>
      <vt:lpstr>查询对象属性</vt:lpstr>
      <vt:lpstr>删除对象属性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类的属性访问</dc:title>
  <dc:creator/>
  <cp:lastModifiedBy>Administrator</cp:lastModifiedBy>
  <cp:revision>3</cp:revision>
  <dcterms:created xsi:type="dcterms:W3CDTF">2016-06-21T15:30:18Z</dcterms:created>
  <dcterms:modified xsi:type="dcterms:W3CDTF">2016-06-21T15:30:56Z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