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首先来谈谈平时定义类的时候。我们一般都会在类里面定义一个 __init__ 这个函数作为类的构造函数。这也是定义类的时候最常用的模式。我们在__init__这个函数里对对象的属性进行了设置，但实际上在一个对象实例化的过程中，在这里其实没有把全部的流程展现出来。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下面，我们来说下实例化对象的完整流程。我们在进行类的实例化的时候实际上是有两步，首先是创建一个类的对象，然后再对这个初始的对象进行属性设置。但是实际上我们在定义类的时候并不需要处理新建类的功能，创建初始对象的工作是直接调用父类里的方法完成了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然后再来说说在销毁对象时会调用的魔术方法。众所周知，Python有垃圾回收机制，程序猿不需要我们手动的回收内存。那么在一个对象被Python的垃圾回收机制回收的时候，就会调用__del__这个方法。这个方法其实在实际中也很少会使用，一般来说，语言本身的垃圾回收机制并不需要我们去修改。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对象的创建和初始化</a:t>
            </a:r>
            <a:endParaRPr lang="en-GB" sz="30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常用的类定义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378500" y="1381075"/>
            <a:ext cx="6744600" cy="286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charset="0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self.age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'Albert'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25)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对象实例化的过程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913850" y="1522400"/>
            <a:ext cx="14679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创建类的对象</a:t>
            </a:r>
            <a:endParaRPr lang="en-GB"/>
          </a:p>
        </p:txBody>
      </p:sp>
      <p:sp>
        <p:nvSpPr>
          <p:cNvPr id="68" name="Shape 68"/>
          <p:cNvSpPr txBox="1"/>
          <p:nvPr/>
        </p:nvSpPr>
        <p:spPr>
          <a:xfrm>
            <a:off x="5459025" y="1522400"/>
            <a:ext cx="14679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初始化对象</a:t>
            </a:r>
            <a:endParaRPr lang="en-GB"/>
          </a:p>
        </p:txBody>
      </p:sp>
      <p:sp>
        <p:nvSpPr>
          <p:cNvPr id="69" name="Shape 69"/>
          <p:cNvSpPr txBox="1"/>
          <p:nvPr/>
        </p:nvSpPr>
        <p:spPr>
          <a:xfrm>
            <a:off x="1707150" y="2664350"/>
            <a:ext cx="18813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def __new__(</a:t>
            </a:r>
            <a:r>
              <a:rPr lang="en-US" altLang="en-GB"/>
              <a:t>cls</a:t>
            </a:r>
            <a:r>
              <a:rPr lang="en-GB"/>
              <a:t> )</a:t>
            </a:r>
            <a:endParaRPr lang="en-GB"/>
          </a:p>
        </p:txBody>
      </p:sp>
      <p:sp>
        <p:nvSpPr>
          <p:cNvPr id="70" name="Shape 70"/>
          <p:cNvSpPr txBox="1"/>
          <p:nvPr/>
        </p:nvSpPr>
        <p:spPr>
          <a:xfrm>
            <a:off x="5333925" y="2664350"/>
            <a:ext cx="17181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def __init__(self)</a:t>
            </a:r>
            <a:endParaRPr lang="en-GB"/>
          </a:p>
        </p:txBody>
      </p:sp>
      <p:cxnSp>
        <p:nvCxnSpPr>
          <p:cNvPr id="6" name="Shape 96"/>
          <p:cNvCxnSpPr>
            <a:endCxn id="68" idx="1"/>
          </p:cNvCxnSpPr>
          <p:nvPr/>
        </p:nvCxnSpPr>
        <p:spPr>
          <a:xfrm>
            <a:off x="3373755" y="1709420"/>
            <a:ext cx="2085340" cy="317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68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回收对象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1" name="Shape 81"/>
          <p:cNvSpPr txBox="1"/>
          <p:nvPr>
            <p:ph type="body" idx="1"/>
          </p:nvPr>
        </p:nvSpPr>
        <p:spPr>
          <a:xfrm>
            <a:off x="1795695" y="1276935"/>
            <a:ext cx="6668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__del__( )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/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simple-light-2</vt:lpstr>
      <vt:lpstr>对象的创建和初始化</vt:lpstr>
      <vt:lpstr>常用的类定义</vt:lpstr>
      <vt:lpstr>对象实例化的过程</vt:lpstr>
      <vt:lpstr>回收对象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对象的创建和初始化</dc:title>
  <dc:creator/>
  <cp:lastModifiedBy>Administrator</cp:lastModifiedBy>
  <cp:revision>8</cp:revision>
  <dcterms:created xsi:type="dcterms:W3CDTF">2016-06-14T02:03:00Z</dcterms:created>
  <dcterms:modified xsi:type="dcterms:W3CDTF">2016-06-20T15:43:05Z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