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DC69-0780-4EC9-B610-778EDB0F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823F-8952-4D2A-BE73-18AD7B1B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636F-1F1B-4287-8650-CED8F2F5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74E8-49DA-4F0F-A29C-F0A7C4AD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33FD-CC25-4C5E-9A80-4FD65A3F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7EA6-5107-4600-BCEC-1F08920E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FCA40-3E5D-464D-93B3-5950C7FA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1F55-3455-47B3-8DAB-120CBDF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75CE-EDD3-453D-8244-97F734BB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69BC-F01C-4CBA-9D91-BD6A1C17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49B0C-F4C1-4919-8C26-1284441F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1978-A660-408D-B428-58AFEBE2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A535-CEAD-4D8C-B66C-A62D13D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CD31-0B15-405A-A102-A9FB85AA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84BD-CAC2-4E3E-8994-B15D948E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8FB0-1DB1-49E0-AEF2-8E00C1A2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1F3B-6A24-4FF9-AF99-38C84480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4BE4-04F2-477A-95F2-C0D4C2E9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A364-AE93-459D-A8E9-4D8FAD86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6C3A-6C1C-440A-8DDB-91B90A54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5CEB-8C62-4DD4-9A34-137BB547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5DE0-9DA9-4566-824C-B1132342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A5D4-525C-4320-B957-3686ECA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0DF0-8EF7-44F4-A8FA-F33E670F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76FE-EC7D-4543-9796-11AF3643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EF22-8423-426A-A0C0-EE7C4429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2BE3-5A20-4645-BFBD-07CE5C9D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EC92-A3A5-4291-8599-011A749D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9689-1BB6-4ED0-A51B-55081CE3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E85F-9103-4151-A0C5-9EEA50C2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E684-ED1F-4470-ADAD-FA6CD81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EE9-571E-477C-90FD-8E2CB5EF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F4FC-2D4D-40AF-B66F-5EAAD727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A79-DECC-4ED1-920A-388BE96E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74591-855F-46CF-A56D-8ED8B1CF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4A231-711A-43DB-8989-2E9000385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04366-C652-4911-B4F1-3B301681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3E314-8C01-4ECC-A216-51C0AB4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72D8C-B040-44B5-AC9E-0A081F6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7A3-D661-495F-A3BA-60374356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DBC2-14E5-490A-926A-6B18FEF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1AB62-1D9C-4BCD-B96F-468CC759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6F613-8553-443A-9CE7-5F00940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1C29D-A1C6-40FF-8132-B7EB306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E5BB8-CFCD-4B6A-B083-8507D288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DFD5F-9F36-495C-A4FE-DD0D6415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CC40-7B16-472C-812A-E232122B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CF8-A6E4-4896-8280-DE2E61FE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97994-671D-4D9D-9976-3947CFC48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89B63-415A-4D81-A81E-F5BE290E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9DAE-54CA-4A20-B564-58D70FF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20E1-42CE-498E-8C86-BF92AD0F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9821-BF80-476C-9305-AFAA0666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BB383-CE74-4EE0-B48A-B3ED1407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1B1B-150A-4579-B873-5054911C1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4287A-05CC-43B6-94F8-DC819D26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9E493-CD33-47C3-965D-3EC09EBA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D52A-5D39-42F6-944C-0AAB2EAA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67EC0-37AC-4705-B340-221CAB02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660E-E965-448B-80F6-8BED8116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A235-2FFF-4E49-A8A3-761FB2C7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5DFC-BEDD-480B-BC93-FF2121C010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4574-E4B9-4BA4-A4ED-D0037E1D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008B-C8B7-44AD-84E1-DD7662AA6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23C0-CDD0-4E3C-9C0D-29A1C7F5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bhshahane/ecommerce-text-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5A32-40CF-44A2-89BD-B3553ACD1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DTSA 5510 Unsupervised Algorithms in Machine Learning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64983-FF82-4190-BEA7-5424C9D29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27B9-BAA9-40FA-B38F-413EB3A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Supervised and Unsupervised Methods to classify Product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F744-DEAB-42AD-9C47-5523A713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  <a:p>
            <a:pPr lvl="1"/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https://www.kaggle.com/datasets/saurabhshahane/ecommerce-text-classification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50425 Ecommerce product descriptions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labeled with one of 4 classes: "Electronics", "Household", "Books" and "Clothing &amp; Accessories"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7D1C-C1EA-4FE7-A473-EA65EC99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Product Descriptions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77DFF-1E66-47CB-B643-011C054C6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1573"/>
            <a:ext cx="10515600" cy="2559441"/>
          </a:xfrm>
        </p:spPr>
      </p:pic>
    </p:spTree>
    <p:extLst>
      <p:ext uri="{BB962C8B-B14F-4D97-AF65-F5344CB8AC3E}">
        <p14:creationId xmlns:p14="http://schemas.microsoft.com/office/powerpoint/2010/main" val="30095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4F2-934C-47EB-8D4E-27889A50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–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620D-3AF9-419F-AE79-CC0AD0ACB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English stop words and non-alphabetic characters, lowercased all text.</a:t>
            </a:r>
          </a:p>
          <a:p>
            <a:r>
              <a:rPr lang="en-US" dirty="0"/>
              <a:t>Extracted word embedding features using scikit learn </a:t>
            </a:r>
            <a:r>
              <a:rPr lang="en-US" dirty="0" err="1"/>
              <a:t>TfidfVectorizer</a:t>
            </a:r>
            <a:endParaRPr lang="en-US" dirty="0"/>
          </a:p>
          <a:p>
            <a:r>
              <a:rPr lang="en-US" dirty="0"/>
              <a:t>Used the most frequently occurring 10000 terms in the corpus of all product descriptions, using </a:t>
            </a:r>
            <a:r>
              <a:rPr lang="en-US" dirty="0" err="1"/>
              <a:t>ngrams</a:t>
            </a:r>
            <a:r>
              <a:rPr lang="en-US" dirty="0"/>
              <a:t> of length 1 and 2</a:t>
            </a:r>
          </a:p>
          <a:p>
            <a:r>
              <a:rPr lang="en-US" dirty="0"/>
              <a:t>Then used non-negative matrix factorization to try to extract topic weights for 4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6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B9EB-5702-4BD7-A4E5-1E48A772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–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C97F-EA07-4ABC-AF92-8D6796D0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10,000 terms as TFIDF vectors like Model 1</a:t>
            </a:r>
          </a:p>
          <a:p>
            <a:r>
              <a:rPr lang="en-US" dirty="0"/>
              <a:t>This is a (very) sparse representation</a:t>
            </a:r>
          </a:p>
          <a:p>
            <a:r>
              <a:rPr lang="en-US" dirty="0"/>
              <a:t>Applied scikit-learn </a:t>
            </a:r>
            <a:r>
              <a:rPr lang="en-US" dirty="0" err="1"/>
              <a:t>TruncatedSVD</a:t>
            </a:r>
            <a:r>
              <a:rPr lang="en-US" dirty="0"/>
              <a:t> for dimensionality reduction</a:t>
            </a:r>
          </a:p>
          <a:p>
            <a:r>
              <a:rPr lang="en-US" dirty="0"/>
              <a:t>Experimented with a range of SVD components between 1 and 100</a:t>
            </a:r>
          </a:p>
          <a:p>
            <a:r>
              <a:rPr lang="en-US" dirty="0"/>
              <a:t>Applied </a:t>
            </a:r>
            <a:r>
              <a:rPr lang="en-US" dirty="0" err="1"/>
              <a:t>KMeans</a:t>
            </a:r>
            <a:r>
              <a:rPr lang="en-US" dirty="0"/>
              <a:t> as a clustering technique using the reduced SVD components as features</a:t>
            </a:r>
          </a:p>
        </p:txBody>
      </p:sp>
    </p:spTree>
    <p:extLst>
      <p:ext uri="{BB962C8B-B14F-4D97-AF65-F5344CB8AC3E}">
        <p14:creationId xmlns:p14="http://schemas.microsoft.com/office/powerpoint/2010/main" val="39978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325A-EAB9-4329-AEFD-E9909A3F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– 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CB67-9EBA-4564-84B1-5EB2033A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10,000 TFIDF features (as in Model 1 and Model 2)</a:t>
            </a:r>
          </a:p>
          <a:p>
            <a:r>
              <a:rPr lang="en-US" dirty="0"/>
              <a:t>Used </a:t>
            </a:r>
            <a:r>
              <a:rPr lang="en-US" dirty="0" err="1"/>
              <a:t>XGBoost</a:t>
            </a:r>
            <a:r>
              <a:rPr lang="en-US" dirty="0"/>
              <a:t> to solve a supervised classification problem for the four product categories.</a:t>
            </a:r>
          </a:p>
          <a:p>
            <a:r>
              <a:rPr lang="en-US" dirty="0"/>
              <a:t>Used 80% of the samples for training and reserved 20% as test data</a:t>
            </a:r>
          </a:p>
        </p:txBody>
      </p:sp>
    </p:spTree>
    <p:extLst>
      <p:ext uri="{BB962C8B-B14F-4D97-AF65-F5344CB8AC3E}">
        <p14:creationId xmlns:p14="http://schemas.microsoft.com/office/powerpoint/2010/main" val="9209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7B5-C86D-4CC3-9168-81A5F863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– Model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35F-34F6-4058-8099-5B0A752F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-- removed English stop words and non-alphabetic characters, lowercased all text.</a:t>
            </a:r>
          </a:p>
          <a:p>
            <a:r>
              <a:rPr lang="en-US" dirty="0"/>
              <a:t>Used </a:t>
            </a:r>
            <a:r>
              <a:rPr lang="en-US" dirty="0" err="1"/>
              <a:t>GloVe</a:t>
            </a:r>
            <a:r>
              <a:rPr lang="en-US" dirty="0"/>
              <a:t> word embeddings to encode each word of each document</a:t>
            </a:r>
          </a:p>
          <a:p>
            <a:r>
              <a:rPr lang="en-US" dirty="0"/>
              <a:t>Used an LSTM neural network trained on the sequences of words in each document.</a:t>
            </a:r>
          </a:p>
          <a:p>
            <a:r>
              <a:rPr lang="en-US" dirty="0"/>
              <a:t>This is again a 4 way supervised classification problem</a:t>
            </a:r>
          </a:p>
          <a:p>
            <a:r>
              <a:rPr lang="en-US" dirty="0"/>
              <a:t>Used 80% of the samples for training and reserved 20% as 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0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EC0-D18D-49E4-AEC3-E110AE06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F017-2D72-4497-9D8A-460620AC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 –TFIDF features, NMF for topic weightings</a:t>
            </a:r>
          </a:p>
          <a:p>
            <a:pPr lvl="1"/>
            <a:r>
              <a:rPr lang="en-US" dirty="0"/>
              <a:t>Accuracy 69%</a:t>
            </a:r>
          </a:p>
          <a:p>
            <a:r>
              <a:rPr lang="en-US" dirty="0"/>
              <a:t>Model 2 – TFIDF features, </a:t>
            </a:r>
            <a:r>
              <a:rPr lang="en-US" dirty="0" err="1"/>
              <a:t>TuncatedSVD</a:t>
            </a:r>
            <a:r>
              <a:rPr lang="en-US" dirty="0"/>
              <a:t> Dimension Reduction,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Best Accuracy 86%</a:t>
            </a:r>
          </a:p>
          <a:p>
            <a:r>
              <a:rPr lang="en-US" dirty="0"/>
              <a:t>Model 3 – TFIDF features, Supervised Classification using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Test Accuracy 95.8%</a:t>
            </a:r>
          </a:p>
          <a:p>
            <a:r>
              <a:rPr lang="en-US" dirty="0"/>
              <a:t>Model 4 – </a:t>
            </a:r>
            <a:r>
              <a:rPr lang="en-US" dirty="0" err="1"/>
              <a:t>GloVe</a:t>
            </a:r>
            <a:r>
              <a:rPr lang="en-US" dirty="0"/>
              <a:t> word embeddings, Supervised Classification using LSTM neural network</a:t>
            </a:r>
          </a:p>
          <a:p>
            <a:pPr lvl="1"/>
            <a:r>
              <a:rPr lang="en-US" dirty="0"/>
              <a:t>Test Accuracy 96.0%</a:t>
            </a:r>
          </a:p>
        </p:txBody>
      </p:sp>
    </p:spTree>
    <p:extLst>
      <p:ext uri="{BB962C8B-B14F-4D97-AF65-F5344CB8AC3E}">
        <p14:creationId xmlns:p14="http://schemas.microsoft.com/office/powerpoint/2010/main" val="35757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CC92-F27C-44D8-8841-F1F7B6F1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4CDAA-398F-442D-915D-6663DB91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096" y="1315616"/>
            <a:ext cx="7143915" cy="5469151"/>
          </a:xfrm>
        </p:spPr>
      </p:pic>
    </p:spTree>
    <p:extLst>
      <p:ext uri="{BB962C8B-B14F-4D97-AF65-F5344CB8AC3E}">
        <p14:creationId xmlns:p14="http://schemas.microsoft.com/office/powerpoint/2010/main" val="306398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DTSA 5510 Unsupervised Algorithms in Machine Learning </vt:lpstr>
      <vt:lpstr>Comparing Supervised and Unsupervised Methods to classify Product Descriptions</vt:lpstr>
      <vt:lpstr>Sample Product Descriptions</vt:lpstr>
      <vt:lpstr>Unsupervised – Model 1</vt:lpstr>
      <vt:lpstr>Unsupervised – Model 2</vt:lpstr>
      <vt:lpstr>Supervised – Model 3</vt:lpstr>
      <vt:lpstr>Supervised – Model 4</vt:lpstr>
      <vt:lpstr>Comparing Model Accuracy</vt:lpstr>
      <vt:lpstr>Other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 5510 Unsupervised Algorithms in Machine Learning </dc:title>
  <dc:creator>Kepner, Al</dc:creator>
  <cp:lastModifiedBy>Kepner, Al</cp:lastModifiedBy>
  <cp:revision>12</cp:revision>
  <dcterms:created xsi:type="dcterms:W3CDTF">2022-11-15T15:46:08Z</dcterms:created>
  <dcterms:modified xsi:type="dcterms:W3CDTF">2022-11-15T20:24:54Z</dcterms:modified>
</cp:coreProperties>
</file>