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8846-AC7A-4A58-B210-928A88CE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EBA57-A2BB-4873-9BF9-188C6A07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5C33-3A50-4ED5-A6C7-711CA25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3F90-516D-46CC-B579-FD2274D9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7799-E4AF-4123-987B-072CCD21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11C2-873E-4B74-A542-41E3748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F2F93-DDF4-4819-BD5B-1F0EF089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8B5D-9849-4E4A-8853-8A0149F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4DD0-121F-4262-A035-854F0FF0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693F-0B5B-41AC-AABA-CF0D117D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5FEA2-86F2-4020-9B9B-6D38CE03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F7DD6-569F-4013-8CDC-4065AC9F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B16-2F37-49C6-8351-9F6418DC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F7CF-409A-434C-8C5C-3791C3B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1F24-FDCE-4838-BBD0-B1761DA0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79F2-AC47-424A-87E9-A80F396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9E38-2478-4AF5-9411-549D87E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B7E5-667C-40B1-9E01-E687328D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FD1A-9F4A-4E20-844F-81817FD9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848F-1C09-402F-97B7-C92730DE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95F3-554F-49EE-B3D4-536E5932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ADBF-42F9-48D6-A0CF-E64A0800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3AA7-AFAB-4996-9BCF-38CF2CF6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F07B-FD62-4F3F-9E49-5F86A54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69C5-D754-44F8-9AE1-05FD20D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6209-1029-4E94-B87B-FC3F430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E2D9-4B08-4462-8403-4C2F28E12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4D3E2-54ED-4FFD-B0BB-39B3366A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FFB0-5BCE-47F4-BA90-8FE93C2C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E853F-9AA9-485F-B180-AE27D01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55FF-A32A-4510-8E4E-6C04EAA4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0580-24E6-4211-9D27-9B1B7C11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1BC7-A1B8-471D-BDC2-5F6057C9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AEC8C-5D21-4156-899A-7DDD0F87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AEA12-F402-4722-8ADE-7F3DDFF52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A12B-7F24-4862-8DAE-7441F4AC5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ECD87-7946-40EB-9741-DCF63270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4EE32-783B-4472-95C3-DB93A292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B04A-5B57-4812-A30F-B6E7995C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CD4C-AE0F-4F41-8B89-FE7A585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C6681-EEF5-443A-ABD3-11501571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09527-1CC4-4D35-91A5-13751DBC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66D6F-DC72-4D46-997A-4890F53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3EFDB-7727-4AFC-90A8-A6609B4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9B7E3-9758-41E0-B581-3CEB2EF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78AB-FFFC-4ED1-BC53-CF08F938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D333-2624-4071-B340-74390E76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A638-CA9E-4BB6-85A7-E74E8BFD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7B8A5-91C6-41D0-908D-1E0A9D3E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5643-96A5-464D-BEE2-5F3AAF8A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FFF9-951B-43F6-9C9E-8888C81B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9FD0-E9FC-4344-84EC-CFE8492A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0560-4329-41BD-B4B5-C0E0CF3C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9A653-7749-492F-A60C-E892D38AD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DC74-A65E-4A65-B637-62E9ACC8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90F9-773E-42B6-89B6-9EE38026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5EC3-D86D-4630-B93F-842A7994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87C7E-FF45-4E92-AB7F-61E74F7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CAB54-7EE7-4D10-BF5B-FED99820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BBE7-2CEB-4468-AD2D-ED9CDF31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4373-0C91-4485-9876-62EC3848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B26B-B1E6-4862-AEB6-BD4DFFC58E1D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522D-A62C-4143-9523-FA4E86CD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6AA4-F8D5-47A5-9C51-80F78F244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AD77-E7DA-47B7-A0D5-9C875891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31BD-DB5C-4BA0-84F4-43E48B43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DTSA 5011 Introduction to Deep Learning 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2A3B-F97B-4903-95B6-C08FE1C85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Experiments with Model Architecture using the MNIST Digits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B8912-9924-4E23-8E8F-C7F92B9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Comparing Architectures Classifying MNIST Digits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5CD81-1368-4AD8-A331-15E6AAC6CC7D}"/>
              </a:ext>
            </a:extLst>
          </p:cNvPr>
          <p:cNvSpPr txBox="1"/>
          <p:nvPr/>
        </p:nvSpPr>
        <p:spPr>
          <a:xfrm>
            <a:off x="998376" y="2118049"/>
            <a:ext cx="1024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 2, 3 or 4 Hidden 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64, 128, or 192 units in each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SGD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 with Dropout Layers</a:t>
            </a:r>
          </a:p>
          <a:p>
            <a:endParaRPr lang="en-US" dirty="0"/>
          </a:p>
          <a:p>
            <a:r>
              <a:rPr lang="en-US" dirty="0"/>
              <a:t>CNN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4 Versions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OpenSans</vt:lpstr>
      <vt:lpstr>Office Theme</vt:lpstr>
      <vt:lpstr>DTSA 5011 Introduction to Deep Learning Final Project</vt:lpstr>
      <vt:lpstr>Experiments Comparing Architectures Classifying MNIST Digits dataset.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 5011 Introduction to Deep Learning Final Project</dc:title>
  <dc:creator>Kepner, Al</dc:creator>
  <cp:lastModifiedBy>Kepner, Al</cp:lastModifiedBy>
  <cp:revision>2</cp:revision>
  <dcterms:created xsi:type="dcterms:W3CDTF">2022-10-04T00:13:05Z</dcterms:created>
  <dcterms:modified xsi:type="dcterms:W3CDTF">2022-10-04T00:30:31Z</dcterms:modified>
</cp:coreProperties>
</file>