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8846-AC7A-4A58-B210-928A88CEA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EBA57-A2BB-4873-9BF9-188C6A073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A5C33-3A50-4ED5-A6C7-711CA251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3F90-516D-46CC-B579-FD2274D9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7799-E4AF-4123-987B-072CCD21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11C2-873E-4B74-A542-41E37488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F2F93-DDF4-4819-BD5B-1F0EF089E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8B5D-9849-4E4A-8853-8A0149FB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4DD0-121F-4262-A035-854F0FF0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693F-0B5B-41AC-AABA-CF0D117D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5FEA2-86F2-4020-9B9B-6D38CE033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F7DD6-569F-4013-8CDC-4065AC9FB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BB16-2F37-49C6-8351-9F6418DC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8F7CF-409A-434C-8C5C-3791C3BD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1F24-FDCE-4838-BBD0-B1761DA0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6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79F2-AC47-424A-87E9-A80F396F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F9E38-2478-4AF5-9411-549D87E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B7E5-667C-40B1-9E01-E687328D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FD1A-9F4A-4E20-844F-81817FD9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848F-1C09-402F-97B7-C92730DE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95F3-554F-49EE-B3D4-536E5932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ADBF-42F9-48D6-A0CF-E64A0800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93AA7-AFAB-4996-9BCF-38CF2CF6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AF07B-FD62-4F3F-9E49-5F86A546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69C5-D754-44F8-9AE1-05FD20D4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6209-1029-4E94-B87B-FC3F4306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E2D9-4B08-4462-8403-4C2F28E12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4D3E2-54ED-4FFD-B0BB-39B3366A3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0FFB0-5BCE-47F4-BA90-8FE93C2C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E853F-9AA9-485F-B180-AE27D013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55FF-A32A-4510-8E4E-6C04EAA4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0580-24E6-4211-9D27-9B1B7C11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1BC7-A1B8-471D-BDC2-5F6057C9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AEC8C-5D21-4156-899A-7DDD0F87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AEA12-F402-4722-8ADE-7F3DDFF52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4A12B-7F24-4862-8DAE-7441F4AC5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ECD87-7946-40EB-9741-DCF63270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4EE32-783B-4472-95C3-DB93A292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6B04A-5B57-4812-A30F-B6E7995C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CD4C-AE0F-4F41-8B89-FE7A585E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C6681-EEF5-443A-ABD3-11501571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09527-1CC4-4D35-91A5-13751DBC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66D6F-DC72-4D46-997A-4890F53B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3EFDB-7727-4AFC-90A8-A6609B47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9B7E3-9758-41E0-B581-3CEB2EFC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78AB-FFFC-4ED1-BC53-CF08F938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D333-2624-4071-B340-74390E76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A638-CA9E-4BB6-85A7-E74E8BFD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7B8A5-91C6-41D0-908D-1E0A9D3E5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C5643-96A5-464D-BEE2-5F3AAF8A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FFF9-951B-43F6-9C9E-8888C81B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D9FD0-E9FC-4344-84EC-CFE8492A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0560-4329-41BD-B4B5-C0E0CF3C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9A653-7749-492F-A60C-E892D38AD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DC74-A65E-4A65-B637-62E9ACC8A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D90F9-773E-42B6-89B6-9EE38026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5EC3-D86D-4630-B93F-842A7994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87C7E-FF45-4E92-AB7F-61E74F77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CAB54-7EE7-4D10-BF5B-FED99820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BBE7-2CEB-4468-AD2D-ED9CDF312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4373-0C91-4485-9876-62EC3848C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522D-A62C-4143-9523-FA4E86CD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6AA4-F8D5-47A5-9C51-80F78F244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7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31BD-DB5C-4BA0-84F4-43E48B43D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OpenSans"/>
              </a:rPr>
              <a:t>DTSA 5011 Introduction to Deep Learning Final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92A3B-F97B-4903-95B6-C08FE1C85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Experiments with Model Architecture using the MNIST Digits Data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5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0B8912-9924-4E23-8E8F-C7F92B9E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Comparing Architectures Classifying MNIST Digits dataset.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5CD81-1368-4AD8-A331-15E6AAC6CC7D}"/>
              </a:ext>
            </a:extLst>
          </p:cNvPr>
          <p:cNvSpPr txBox="1"/>
          <p:nvPr/>
        </p:nvSpPr>
        <p:spPr>
          <a:xfrm>
            <a:off x="998376" y="2118049"/>
            <a:ext cx="10245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Hidden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 2, 3 or 4 Hidden 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64, 128, or 192 units in each hidden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Optimizer/Dropout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SGD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Adam with Dropout Layers</a:t>
            </a:r>
          </a:p>
          <a:p>
            <a:endParaRPr lang="en-US" dirty="0"/>
          </a:p>
          <a:p>
            <a:r>
              <a:rPr lang="en-US" dirty="0"/>
              <a:t>CNN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C38D97-7FC4-4987-9A8C-3501DFC0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Model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1B850-D1A1-491C-B8C9-2179945DD611}"/>
              </a:ext>
            </a:extLst>
          </p:cNvPr>
          <p:cNvSpPr txBox="1"/>
          <p:nvPr/>
        </p:nvSpPr>
        <p:spPr>
          <a:xfrm>
            <a:off x="382556" y="2864497"/>
            <a:ext cx="11150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Baseline model Test Accuracy 0.922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Test Accuracy between 0.966 and 0.980 for all deeper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Much wider spread in training time 10.6 seconds to 312 seconds</a:t>
            </a:r>
          </a:p>
        </p:txBody>
      </p:sp>
    </p:spTree>
    <p:extLst>
      <p:ext uri="{BB962C8B-B14F-4D97-AF65-F5344CB8AC3E}">
        <p14:creationId xmlns:p14="http://schemas.microsoft.com/office/powerpoint/2010/main" val="366131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4E9A-40CE-40F5-821C-2A8678E7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B3E3-3A12-41E1-A478-2C724326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  model = </a:t>
            </a:r>
            <a:r>
              <a:rPr lang="en-US" dirty="0" err="1"/>
              <a:t>models.Sequential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# CONV =&gt; RELU =&gt; POOL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model.add</a:t>
            </a:r>
            <a:r>
              <a:rPr lang="en-US" dirty="0"/>
              <a:t>(layers.Convolution2D(20, (5, 5), activation='</a:t>
            </a:r>
            <a:r>
              <a:rPr lang="en-US" dirty="0" err="1"/>
              <a:t>relu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input_shape</a:t>
            </a:r>
            <a:r>
              <a:rPr lang="en-US" dirty="0"/>
              <a:t>=INPUT_SHAPE))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model.add</a:t>
            </a:r>
            <a:r>
              <a:rPr lang="en-US" dirty="0"/>
              <a:t>(layers.MaxPooling2D(</a:t>
            </a:r>
            <a:r>
              <a:rPr lang="en-US" dirty="0" err="1"/>
              <a:t>pool_size</a:t>
            </a:r>
            <a:r>
              <a:rPr lang="en-US" dirty="0"/>
              <a:t>=(2, 2), strides=(2, 2)))</a:t>
            </a:r>
          </a:p>
          <a:p>
            <a:pPr marL="0" indent="0">
              <a:buNone/>
            </a:pPr>
            <a:r>
              <a:rPr lang="en-US" dirty="0"/>
              <a:t>    # CONV =&gt; RELU =&gt; POOL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model.add</a:t>
            </a:r>
            <a:r>
              <a:rPr lang="en-US" dirty="0"/>
              <a:t>(layers.Convolution2D(50, (5, 5),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model.add</a:t>
            </a:r>
            <a:r>
              <a:rPr lang="en-US" dirty="0"/>
              <a:t>(layers.MaxPooling2D(</a:t>
            </a:r>
            <a:r>
              <a:rPr lang="en-US" dirty="0" err="1"/>
              <a:t>pool_size</a:t>
            </a:r>
            <a:r>
              <a:rPr lang="en-US" dirty="0"/>
              <a:t>=(2, 2), strides=(2, 2)))</a:t>
            </a:r>
          </a:p>
          <a:p>
            <a:pPr marL="0" indent="0">
              <a:buNone/>
            </a:pPr>
            <a:r>
              <a:rPr lang="en-US" dirty="0"/>
              <a:t>    # Flatten =&gt; RELU layers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layers.Flatten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layers.Dense</a:t>
            </a:r>
            <a:r>
              <a:rPr lang="en-US" dirty="0"/>
              <a:t>(500,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pPr marL="0" indent="0">
              <a:buNone/>
            </a:pPr>
            <a:r>
              <a:rPr lang="en-US" dirty="0"/>
              <a:t>    # a </a:t>
            </a:r>
            <a:r>
              <a:rPr lang="en-US" dirty="0" err="1"/>
              <a:t>softmax</a:t>
            </a:r>
            <a:r>
              <a:rPr lang="en-US" dirty="0"/>
              <a:t> classifier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layers.Dense</a:t>
            </a:r>
            <a:r>
              <a:rPr lang="en-US" dirty="0"/>
              <a:t>(DIGIT_CLASSES, activation="</a:t>
            </a:r>
            <a:r>
              <a:rPr lang="en-US" dirty="0" err="1"/>
              <a:t>softmax</a:t>
            </a:r>
            <a:r>
              <a:rPr lang="en-US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01159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1003-CA25-4E6B-A82C-0C93D0E9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Models 2, 3, and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EDBB-1F44-4427-BB82-A303AF12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2, replaced 2 (5,5) kernel convolution layers with 2 (3,3) kernel layers</a:t>
            </a:r>
          </a:p>
          <a:p>
            <a:endParaRPr lang="en-US" dirty="0"/>
          </a:p>
          <a:p>
            <a:r>
              <a:rPr lang="en-US" dirty="0"/>
              <a:t>Model 3, like Model 2, but added a third (3,3) kernel convolution layer</a:t>
            </a:r>
          </a:p>
          <a:p>
            <a:endParaRPr lang="en-US" dirty="0"/>
          </a:p>
          <a:p>
            <a:r>
              <a:rPr lang="en-US" dirty="0"/>
              <a:t>Model 4, starting from Model 1, replaced each (5,5) kernel convolution layer with two (3,3) kernel layers</a:t>
            </a:r>
          </a:p>
        </p:txBody>
      </p:sp>
    </p:spTree>
    <p:extLst>
      <p:ext uri="{BB962C8B-B14F-4D97-AF65-F5344CB8AC3E}">
        <p14:creationId xmlns:p14="http://schemas.microsoft.com/office/powerpoint/2010/main" val="308864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FAF4-0B4E-4F5E-A473-91F8F81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836A-4A18-4181-B033-0F5ACF24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6318"/>
          </a:xfrm>
        </p:spPr>
        <p:txBody>
          <a:bodyPr/>
          <a:lstStyle/>
          <a:p>
            <a:r>
              <a:rPr lang="en-US" dirty="0"/>
              <a:t>all 4 models test accuracy between 0.9904 and 0.9913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93BE5-A4D2-4CDD-9C2E-AA18E2E1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26" y="2470081"/>
            <a:ext cx="5977133" cy="43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3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2D22-F2C2-449C-80FC-52178E21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67A6-6F3C-44A3-9E35-CAC3A631F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57166-3DFF-415F-8A37-1DE7560A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18" y="2514421"/>
            <a:ext cx="6938713" cy="338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9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55AC-AABD-45DC-9069-89D201D7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Training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F99A2-DF63-4A79-A143-A247160F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35" y="1919287"/>
            <a:ext cx="7134127" cy="49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350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OpenSans</vt:lpstr>
      <vt:lpstr>Office Theme</vt:lpstr>
      <vt:lpstr>DTSA 5011 Introduction to Deep Learning Final Project</vt:lpstr>
      <vt:lpstr>Experiments Comparing Architectures Classifying MNIST Digits dataset.</vt:lpstr>
      <vt:lpstr>Dense Model Results</vt:lpstr>
      <vt:lpstr>CNN Model 1</vt:lpstr>
      <vt:lpstr>CNN Models 2, 3, and 4</vt:lpstr>
      <vt:lpstr>CNN Model Comparison</vt:lpstr>
      <vt:lpstr>CNN Model Comparison</vt:lpstr>
      <vt:lpstr>CNN Model Training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DTSA 5011 Introduction to Deep Learning Final Project</dc:title>
  <dc:creator>Kepner, Al</dc:creator>
  <cp:lastModifiedBy>Kepner, Al</cp:lastModifiedBy>
  <cp:revision>11</cp:revision>
  <dcterms:created xsi:type="dcterms:W3CDTF">2022-10-04T00:13:05Z</dcterms:created>
  <dcterms:modified xsi:type="dcterms:W3CDTF">2022-10-04T13:30:37Z</dcterms:modified>
</cp:coreProperties>
</file>