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1FBCF-BA7C-421C-A69B-036E83FA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BE" sz="4800" dirty="0"/>
            </a:br>
            <a:br>
              <a:rPr lang="nl-BE" sz="4800" dirty="0"/>
            </a:br>
            <a:r>
              <a:rPr lang="nl-BE" sz="4800" dirty="0" err="1"/>
              <a:t>Title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sz="1800" dirty="0"/>
              <a:t>Team xxx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3195DB-30F7-4539-9786-EB27D203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</a:t>
            </a:r>
            <a:r>
              <a:rPr lang="nl-BE" dirty="0" err="1"/>
              <a:t>group</a:t>
            </a:r>
            <a:r>
              <a:rPr lang="nl-BE" dirty="0"/>
              <a:t> image here)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29708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  Title    Team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</dc:title>
  <dc:creator>Jonas Van Obbergen</dc:creator>
  <cp:lastModifiedBy>Albert, Kevin (ext)</cp:lastModifiedBy>
  <cp:revision>3</cp:revision>
  <dcterms:created xsi:type="dcterms:W3CDTF">2018-11-23T16:45:25Z</dcterms:created>
  <dcterms:modified xsi:type="dcterms:W3CDTF">2019-01-25T13:36:35Z</dcterms:modified>
</cp:coreProperties>
</file>