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qiLTkqoR7J8NNjMFMaEeZd64+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a-DK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5b7606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35b7606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5b76067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35b76067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5b76067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a35b76067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5"/>
          <p:cNvGrpSpPr/>
          <p:nvPr/>
        </p:nvGrpSpPr>
        <p:grpSpPr>
          <a:xfrm>
            <a:off x="-3249625" y="-844902"/>
            <a:ext cx="17221200" cy="7702902"/>
            <a:chOff x="-3171825" y="-808594"/>
            <a:chExt cx="17221200" cy="7702902"/>
          </a:xfrm>
        </p:grpSpPr>
        <p:pic>
          <p:nvPicPr>
            <p:cNvPr id="17" name="Google Shape;1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" y="0"/>
              <a:ext cx="12256547" cy="6894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171825" y="-808594"/>
              <a:ext cx="17221200" cy="420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5"/>
          <p:cNvSpPr txBox="1"/>
          <p:nvPr>
            <p:ph type="ctrTitle"/>
          </p:nvPr>
        </p:nvSpPr>
        <p:spPr>
          <a:xfrm>
            <a:off x="840328" y="1975246"/>
            <a:ext cx="717972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840328" y="4500004"/>
            <a:ext cx="5867400" cy="105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ECF8"/>
              </a:buClr>
              <a:buSzPts val="2400"/>
              <a:buNone/>
              <a:defRPr sz="2400">
                <a:solidFill>
                  <a:srgbClr val="D9ECF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2481" y="5773772"/>
            <a:ext cx="2107461" cy="83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328" y="5958076"/>
            <a:ext cx="1916590" cy="5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2898" y="5958076"/>
            <a:ext cx="1045014" cy="52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9206" y="5773772"/>
            <a:ext cx="683142" cy="75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80739" y="6019270"/>
            <a:ext cx="1054704" cy="3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3924" y="5807491"/>
            <a:ext cx="1814101" cy="67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707874" y="269875"/>
            <a:ext cx="96459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ts val="4400"/>
              <a:buFont typeface="Arial"/>
              <a:buNone/>
              <a:defRPr>
                <a:solidFill>
                  <a:srgbClr val="11328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5400000">
            <a:off x="3432063" y="3095833"/>
            <a:ext cx="16434078" cy="401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98570" y="482302"/>
            <a:ext cx="1786404" cy="7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7"/>
          <p:cNvGrpSpPr/>
          <p:nvPr/>
        </p:nvGrpSpPr>
        <p:grpSpPr>
          <a:xfrm>
            <a:off x="4914217" y="-2310471"/>
            <a:ext cx="17722888" cy="9168471"/>
            <a:chOff x="4939263" y="-2274163"/>
            <a:chExt cx="17722888" cy="9168471"/>
          </a:xfrm>
        </p:grpSpPr>
        <p:pic>
          <p:nvPicPr>
            <p:cNvPr id="34" name="Google Shape;34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66277" y="0"/>
              <a:ext cx="4090270" cy="6894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896408">
              <a:off x="5190107" y="-125324"/>
              <a:ext cx="17221200" cy="420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7"/>
          <p:cNvSpPr txBox="1"/>
          <p:nvPr>
            <p:ph type="ctrTitle"/>
          </p:nvPr>
        </p:nvSpPr>
        <p:spPr>
          <a:xfrm>
            <a:off x="840328" y="1975246"/>
            <a:ext cx="7179722" cy="1584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2399"/>
              </a:buClr>
              <a:buSzPts val="6000"/>
              <a:buFont typeface="Arial"/>
              <a:buNone/>
              <a:defRPr sz="6000">
                <a:solidFill>
                  <a:srgbClr val="9623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2481" y="5773772"/>
            <a:ext cx="2107461" cy="83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3475" y="2558244"/>
            <a:ext cx="2552736" cy="73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31649" y="3712553"/>
            <a:ext cx="1045014" cy="52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11982" y="4529854"/>
            <a:ext cx="683142" cy="75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47344" y="4729459"/>
            <a:ext cx="1054704" cy="3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6502" y="3560179"/>
            <a:ext cx="1814101" cy="67188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40328" y="4232068"/>
            <a:ext cx="6978849" cy="49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40328" y="4733032"/>
            <a:ext cx="6978849" cy="60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2399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962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840324" y="1518050"/>
            <a:ext cx="8408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a-DK"/>
              <a:t>Our Project</a:t>
            </a:r>
            <a:endParaRPr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840324" y="4042800"/>
            <a:ext cx="81744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ECF8"/>
              </a:buClr>
              <a:buSzPts val="2400"/>
              <a:buNone/>
            </a:pPr>
            <a:r>
              <a:rPr lang="da-DK"/>
              <a:t>Synthetic Health Data Hackathon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707874" y="269875"/>
            <a:ext cx="96459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ts val="4400"/>
              <a:buFont typeface="Arial"/>
              <a:buNone/>
            </a:pPr>
            <a:r>
              <a:rPr lang="da-DK"/>
              <a:t>Our Amazing Team</a:t>
            </a:r>
            <a:endParaRPr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5b76067e_0_0"/>
          <p:cNvSpPr txBox="1"/>
          <p:nvPr>
            <p:ph type="title"/>
          </p:nvPr>
        </p:nvSpPr>
        <p:spPr>
          <a:xfrm>
            <a:off x="1707874" y="269875"/>
            <a:ext cx="964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ts val="4400"/>
              <a:buFont typeface="Arial"/>
              <a:buNone/>
            </a:pPr>
            <a:r>
              <a:rPr lang="da-DK"/>
              <a:t>Some Cool Stuff We Did</a:t>
            </a:r>
            <a:endParaRPr/>
          </a:p>
        </p:txBody>
      </p:sp>
      <p:sp>
        <p:nvSpPr>
          <p:cNvPr id="62" name="Google Shape;62;ga35b76067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5b76067e_0_5"/>
          <p:cNvSpPr txBox="1"/>
          <p:nvPr>
            <p:ph type="title"/>
          </p:nvPr>
        </p:nvSpPr>
        <p:spPr>
          <a:xfrm>
            <a:off x="1707874" y="269875"/>
            <a:ext cx="964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ts val="4400"/>
              <a:buFont typeface="Arial"/>
              <a:buNone/>
            </a:pPr>
            <a:r>
              <a:rPr lang="da-DK"/>
              <a:t>Some Interesting Findings</a:t>
            </a:r>
            <a:endParaRPr/>
          </a:p>
        </p:txBody>
      </p:sp>
      <p:sp>
        <p:nvSpPr>
          <p:cNvPr id="68" name="Google Shape;68;ga35b76067e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5b76067e_0_10"/>
          <p:cNvSpPr txBox="1"/>
          <p:nvPr>
            <p:ph type="title"/>
          </p:nvPr>
        </p:nvSpPr>
        <p:spPr>
          <a:xfrm>
            <a:off x="1707874" y="269875"/>
            <a:ext cx="964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ts val="4400"/>
              <a:buFont typeface="Arial"/>
              <a:buNone/>
            </a:pPr>
            <a:r>
              <a:rPr lang="da-DK"/>
              <a:t>… more interesting stuff</a:t>
            </a:r>
            <a:endParaRPr/>
          </a:p>
        </p:txBody>
      </p:sp>
      <p:sp>
        <p:nvSpPr>
          <p:cNvPr id="74" name="Google Shape;74;ga35b76067e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2020-11-24T20:16:00Z</dcterms:created>
  <dc:creator>Laura Sans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0x0101000F20838869CEA947B7ECAEFFACCE43D4</vt:lpwstr>
  </property>
</Properties>
</file>