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3" r:id="rId11"/>
    <p:sldId id="264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72C2F-2846-4D11-9A3B-04E0CE27FFD4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2D59D-1F21-45BA-9DEE-B12B701B28D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0C71F3-D0F0-40F5-9352-2F857314EB20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EF2E41-1D17-46A3-912A-3BB0060D97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0C71F3-D0F0-40F5-9352-2F857314EB20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F2E41-1D17-46A3-912A-3BB0060D97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0C71F3-D0F0-40F5-9352-2F857314EB20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F2E41-1D17-46A3-912A-3BB0060D97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0C71F3-D0F0-40F5-9352-2F857314EB20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F2E41-1D17-46A3-912A-3BB0060D978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0C71F3-D0F0-40F5-9352-2F857314EB20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F2E41-1D17-46A3-912A-3BB0060D978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0C71F3-D0F0-40F5-9352-2F857314EB20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F2E41-1D17-46A3-912A-3BB0060D978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0C71F3-D0F0-40F5-9352-2F857314EB20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F2E41-1D17-46A3-912A-3BB0060D97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0C71F3-D0F0-40F5-9352-2F857314EB20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F2E41-1D17-46A3-912A-3BB0060D978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0C71F3-D0F0-40F5-9352-2F857314EB20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F2E41-1D17-46A3-912A-3BB0060D97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0C71F3-D0F0-40F5-9352-2F857314EB20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EF2E41-1D17-46A3-912A-3BB0060D97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0C71F3-D0F0-40F5-9352-2F857314EB20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EF2E41-1D17-46A3-912A-3BB0060D978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0C71F3-D0F0-40F5-9352-2F857314EB20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6EF2E41-1D17-46A3-912A-3BB0060D978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28" y="2000240"/>
            <a:ext cx="6143604" cy="15001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engines.</a:t>
            </a:r>
            <a:br>
              <a:rPr lang="en-US" dirty="0" smtClean="0"/>
            </a:br>
            <a:r>
              <a:rPr lang="en-US" dirty="0" smtClean="0"/>
              <a:t> The V8 engine.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Albert </a:t>
            </a:r>
            <a:r>
              <a:rPr lang="en-US" dirty="0" err="1" smtClean="0">
                <a:solidFill>
                  <a:schemeClr val="tx1"/>
                </a:solidFill>
              </a:rPr>
              <a:t>Hovhannisyan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 GENERATION</a:t>
            </a:r>
            <a:endParaRPr lang="ru-RU" dirty="0"/>
          </a:p>
        </p:txBody>
      </p:sp>
      <p:pic>
        <p:nvPicPr>
          <p:cNvPr id="4" name="Рисунок 3" descr="Снимок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500174"/>
            <a:ext cx="6106378" cy="3077005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 GENERATION</a:t>
            </a:r>
            <a:endParaRPr lang="ru-RU" dirty="0"/>
          </a:p>
        </p:txBody>
      </p:sp>
      <p:pic>
        <p:nvPicPr>
          <p:cNvPr id="4" name="Рисунок 3" descr="par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500174"/>
            <a:ext cx="6125430" cy="3210373"/>
          </a:xfrm>
          <a:prstGeom prst="rect">
            <a:avLst/>
          </a:prstGeom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601" y="1972221"/>
            <a:ext cx="5534798" cy="3543795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ESPRIMA</a:t>
            </a:r>
            <a:endParaRPr lang="ru-RU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214546" y="2143116"/>
            <a:ext cx="4686304" cy="15716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Ahead of Time (</a:t>
            </a:r>
            <a:r>
              <a:rPr lang="en-US" dirty="0" err="1" smtClean="0"/>
              <a:t>AoT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Just In Time (JIT)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compilation</a:t>
            </a:r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00174"/>
            <a:ext cx="4372586" cy="207674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Classes</a:t>
            </a:r>
            <a:endParaRPr lang="ru-RU" dirty="0"/>
          </a:p>
        </p:txBody>
      </p:sp>
      <p:cxnSp>
        <p:nvCxnSpPr>
          <p:cNvPr id="6" name="Прямая со стрелкой 5"/>
          <p:cNvCxnSpPr>
            <a:endCxn id="12" idx="1"/>
          </p:cNvCxnSpPr>
          <p:nvPr/>
        </p:nvCxnSpPr>
        <p:spPr>
          <a:xfrm flipV="1">
            <a:off x="2214546" y="1464455"/>
            <a:ext cx="3500462" cy="96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endCxn id="13" idx="1"/>
          </p:cNvCxnSpPr>
          <p:nvPr/>
        </p:nvCxnSpPr>
        <p:spPr>
          <a:xfrm flipV="1">
            <a:off x="2571736" y="2035959"/>
            <a:ext cx="3143272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14" idx="1"/>
          </p:cNvCxnSpPr>
          <p:nvPr/>
        </p:nvCxnSpPr>
        <p:spPr>
          <a:xfrm>
            <a:off x="2857488" y="2428868"/>
            <a:ext cx="2857520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715008" y="1285860"/>
            <a:ext cx="22145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class point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715008" y="1857364"/>
            <a:ext cx="22145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Hidden class point2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15008" y="2357430"/>
            <a:ext cx="22145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Hidden class point3</a:t>
            </a:r>
            <a:endParaRPr lang="ru-RU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500174"/>
            <a:ext cx="4134427" cy="179095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caching</a:t>
            </a:r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35716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500042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43636" y="3214686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CODE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57554" y="3214686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CRANKSHAFT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2000240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57554" y="500042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57554" y="1714488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FULLCODEGEN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43636" y="1785926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NON-OPTIMIZED CODE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2"/>
          </p:cNvCxnSpPr>
          <p:nvPr/>
        </p:nvCxnSpPr>
        <p:spPr>
          <a:xfrm rot="16200000" flipH="1">
            <a:off x="1232273" y="1518033"/>
            <a:ext cx="928694" cy="35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8" idx="1"/>
          </p:cNvCxnSpPr>
          <p:nvPr/>
        </p:nvCxnSpPr>
        <p:spPr>
          <a:xfrm flipV="1">
            <a:off x="2714612" y="785794"/>
            <a:ext cx="64294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9" idx="0"/>
          </p:cNvCxnSpPr>
          <p:nvPr/>
        </p:nvCxnSpPr>
        <p:spPr>
          <a:xfrm rot="16200000" flipH="1">
            <a:off x="4018356" y="1339438"/>
            <a:ext cx="642941" cy="1071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0" idx="1"/>
          </p:cNvCxnSpPr>
          <p:nvPr/>
        </p:nvCxnSpPr>
        <p:spPr>
          <a:xfrm>
            <a:off x="5429256" y="1928803"/>
            <a:ext cx="714380" cy="1428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643174" y="2571745"/>
            <a:ext cx="714382" cy="7143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5" idx="1"/>
          </p:cNvCxnSpPr>
          <p:nvPr/>
        </p:nvCxnSpPr>
        <p:spPr>
          <a:xfrm flipV="1">
            <a:off x="5429255" y="3500438"/>
            <a:ext cx="71438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14810" y="435769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2010</a:t>
            </a:r>
            <a:endParaRPr lang="ru-RU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85720" y="35716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500042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4348" y="2000240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86116" y="571480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57554" y="1714488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FULLCODEGEN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357554" y="2928934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CRANKSHAFT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143636" y="1785926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NON-OPTIMIZED CODE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143636" y="2857496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CODE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428992" y="3786190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TURBOFAN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6" idx="2"/>
            <a:endCxn id="7" idx="0"/>
          </p:cNvCxnSpPr>
          <p:nvPr/>
        </p:nvCxnSpPr>
        <p:spPr>
          <a:xfrm rot="16200000" flipH="1">
            <a:off x="1250133" y="1500174"/>
            <a:ext cx="928694" cy="71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8" idx="1"/>
          </p:cNvCxnSpPr>
          <p:nvPr/>
        </p:nvCxnSpPr>
        <p:spPr>
          <a:xfrm>
            <a:off x="2714612" y="857232"/>
            <a:ext cx="5715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0" idx="1"/>
          </p:cNvCxnSpPr>
          <p:nvPr/>
        </p:nvCxnSpPr>
        <p:spPr>
          <a:xfrm>
            <a:off x="1714480" y="3214686"/>
            <a:ext cx="164307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9" idx="0"/>
          </p:cNvCxnSpPr>
          <p:nvPr/>
        </p:nvCxnSpPr>
        <p:spPr>
          <a:xfrm rot="16200000" flipH="1">
            <a:off x="4018355" y="1339438"/>
            <a:ext cx="571504" cy="17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11" idx="1"/>
          </p:cNvCxnSpPr>
          <p:nvPr/>
        </p:nvCxnSpPr>
        <p:spPr>
          <a:xfrm>
            <a:off x="5429256" y="1928802"/>
            <a:ext cx="714380" cy="1428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857224" y="3429000"/>
            <a:ext cx="171451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3" idx="1"/>
          </p:cNvCxnSpPr>
          <p:nvPr/>
        </p:nvCxnSpPr>
        <p:spPr>
          <a:xfrm>
            <a:off x="1714480" y="4071942"/>
            <a:ext cx="171451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500694" y="4071942"/>
            <a:ext cx="42862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2" idx="1"/>
          </p:cNvCxnSpPr>
          <p:nvPr/>
        </p:nvCxnSpPr>
        <p:spPr>
          <a:xfrm flipV="1">
            <a:off x="5429256" y="3143248"/>
            <a:ext cx="714380" cy="71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5400000" flipH="1" flipV="1">
            <a:off x="5429256" y="3643314"/>
            <a:ext cx="85725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3372" y="521495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201</a:t>
            </a:r>
            <a:r>
              <a:rPr lang="ru-RU" sz="3200" dirty="0" smtClean="0"/>
              <a:t>5</a:t>
            </a:r>
            <a:endParaRPr lang="ru-RU" sz="3200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Generators and </a:t>
            </a:r>
            <a:r>
              <a:rPr lang="en-US" dirty="0" err="1" smtClean="0">
                <a:solidFill>
                  <a:srgbClr val="C00000"/>
                </a:solidFill>
              </a:rPr>
              <a:t>async</a:t>
            </a:r>
            <a:r>
              <a:rPr lang="en-US" dirty="0" smtClean="0"/>
              <a:t> functions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For-of</a:t>
            </a:r>
            <a:r>
              <a:rPr lang="en-US" dirty="0" smtClean="0"/>
              <a:t> and </a:t>
            </a:r>
            <a:r>
              <a:rPr lang="en-US" dirty="0" err="1" smtClean="0"/>
              <a:t>destructuring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Try-catch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try-finally</a:t>
            </a:r>
          </a:p>
          <a:p>
            <a:r>
              <a:rPr lang="en-US" dirty="0" smtClean="0"/>
              <a:t>Compound </a:t>
            </a:r>
            <a:r>
              <a:rPr lang="en-US" dirty="0" smtClean="0">
                <a:solidFill>
                  <a:srgbClr val="C00000"/>
                </a:solidFill>
              </a:rPr>
              <a:t>let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const</a:t>
            </a:r>
            <a:r>
              <a:rPr lang="en-US" dirty="0" smtClean="0"/>
              <a:t> assignment</a:t>
            </a:r>
          </a:p>
          <a:p>
            <a:r>
              <a:rPr lang="en-US" dirty="0" smtClean="0"/>
              <a:t>Object literal that contain </a:t>
            </a:r>
            <a:r>
              <a:rPr lang="en-US" dirty="0" smtClean="0">
                <a:solidFill>
                  <a:srgbClr val="C00000"/>
                </a:solidFill>
              </a:rPr>
              <a:t>__proto__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C00000"/>
                </a:solidFill>
              </a:rPr>
              <a:t>get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set</a:t>
            </a:r>
            <a:r>
              <a:rPr lang="en-US" dirty="0" smtClean="0"/>
              <a:t> declarations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Debugger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with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Literal calls to </a:t>
            </a:r>
            <a:r>
              <a:rPr lang="en-US" dirty="0" err="1" smtClean="0">
                <a:solidFill>
                  <a:srgbClr val="C00000"/>
                </a:solidFill>
              </a:rPr>
              <a:t>eval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killers</a:t>
            </a:r>
            <a:endParaRPr lang="ru-RU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284" y="1514957"/>
            <a:ext cx="6849431" cy="4458323"/>
          </a:xfr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643050"/>
            <a:ext cx="8229600" cy="1143000"/>
          </a:xfrm>
        </p:spPr>
        <p:txBody>
          <a:bodyPr/>
          <a:lstStyle/>
          <a:p>
            <a:r>
              <a:rPr lang="en-US" dirty="0" smtClean="0"/>
              <a:t>What is the engine? </a:t>
            </a:r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Mobile-stats-vs-desktop-users-glob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500042"/>
            <a:ext cx="6144095" cy="4525963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310" y="2634301"/>
            <a:ext cx="7011379" cy="2219635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1714488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3500438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14744" y="4572008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TURBOFAN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00794" y="2643182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NON-OPTIMIZED CODE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43306" y="1785926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14744" y="3643314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CRANKSHAFT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28596" y="4500570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INTERPRETATOR</a:t>
            </a:r>
          </a:p>
          <a:p>
            <a:pPr algn="ctr"/>
            <a:r>
              <a:rPr lang="en-US" dirty="0" smtClean="0"/>
              <a:t> IGNITION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643306" y="2643182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FULLCODEGEN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500794" y="3643314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CODE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5" idx="2"/>
          </p:cNvCxnSpPr>
          <p:nvPr/>
        </p:nvCxnSpPr>
        <p:spPr>
          <a:xfrm rot="16200000" flipH="1">
            <a:off x="1446587" y="2875355"/>
            <a:ext cx="1214446" cy="35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16200000" flipH="1">
            <a:off x="1643044" y="4214817"/>
            <a:ext cx="571503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9" idx="1"/>
          </p:cNvCxnSpPr>
          <p:nvPr/>
        </p:nvCxnSpPr>
        <p:spPr>
          <a:xfrm>
            <a:off x="3071801" y="4714885"/>
            <a:ext cx="642943" cy="1428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12" idx="1"/>
          </p:cNvCxnSpPr>
          <p:nvPr/>
        </p:nvCxnSpPr>
        <p:spPr>
          <a:xfrm>
            <a:off x="3000364" y="3786191"/>
            <a:ext cx="714380" cy="1428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1" idx="1"/>
          </p:cNvCxnSpPr>
          <p:nvPr/>
        </p:nvCxnSpPr>
        <p:spPr>
          <a:xfrm>
            <a:off x="3357554" y="2000241"/>
            <a:ext cx="285752" cy="71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>
            <a:off x="4893471" y="2536026"/>
            <a:ext cx="357191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0" idx="1"/>
          </p:cNvCxnSpPr>
          <p:nvPr/>
        </p:nvCxnSpPr>
        <p:spPr>
          <a:xfrm>
            <a:off x="6286512" y="2857497"/>
            <a:ext cx="214282" cy="71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15" idx="1"/>
          </p:cNvCxnSpPr>
          <p:nvPr/>
        </p:nvCxnSpPr>
        <p:spPr>
          <a:xfrm flipV="1">
            <a:off x="6357950" y="3929066"/>
            <a:ext cx="14284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5400000" flipH="1" flipV="1">
            <a:off x="6179357" y="4464852"/>
            <a:ext cx="500065" cy="142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71934" y="607220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2016</a:t>
            </a:r>
            <a:endParaRPr lang="ru-RU" sz="24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WE NEED AN INTERPRTER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2428868"/>
            <a:ext cx="2428892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86116" y="2428868"/>
            <a:ext cx="2428892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72264" y="2428868"/>
            <a:ext cx="2428892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BYTECODE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5" idx="1"/>
          </p:cNvCxnSpPr>
          <p:nvPr/>
        </p:nvCxnSpPr>
        <p:spPr>
          <a:xfrm>
            <a:off x="2571736" y="3178967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6" idx="1"/>
          </p:cNvCxnSpPr>
          <p:nvPr/>
        </p:nvCxnSpPr>
        <p:spPr>
          <a:xfrm>
            <a:off x="5715008" y="3143248"/>
            <a:ext cx="857256" cy="35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000108"/>
            <a:ext cx="6826818" cy="4525963"/>
          </a:xfr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50004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221457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2857496"/>
            <a:ext cx="221457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3857628"/>
            <a:ext cx="221457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IGNITION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43306" y="3857628"/>
            <a:ext cx="221457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TURBOFAN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15074" y="3857628"/>
            <a:ext cx="221457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CODE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2"/>
            <a:endCxn id="5" idx="0"/>
          </p:cNvCxnSpPr>
          <p:nvPr/>
        </p:nvCxnSpPr>
        <p:spPr>
          <a:xfrm rot="5400000">
            <a:off x="1678761" y="2571744"/>
            <a:ext cx="57150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5400000">
            <a:off x="1643836" y="3642520"/>
            <a:ext cx="57150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7" idx="1"/>
          </p:cNvCxnSpPr>
          <p:nvPr/>
        </p:nvCxnSpPr>
        <p:spPr>
          <a:xfrm>
            <a:off x="3073390" y="4071942"/>
            <a:ext cx="569916" cy="71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8" idx="1"/>
          </p:cNvCxnSpPr>
          <p:nvPr/>
        </p:nvCxnSpPr>
        <p:spPr>
          <a:xfrm>
            <a:off x="5859472" y="4143380"/>
            <a:ext cx="35560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00562" y="500063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2017</a:t>
            </a:r>
            <a:endParaRPr lang="ru-RU" sz="2800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000232" y="2643182"/>
            <a:ext cx="4757742" cy="15904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C00000"/>
                </a:solidFill>
              </a:rPr>
              <a:t>THANKS!!!</a:t>
            </a:r>
            <a:endParaRPr lang="ru-RU" sz="66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0562" y="4929198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albert.hovhannisyan002@gmail.com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571480"/>
            <a:ext cx="3000396" cy="928694"/>
          </a:xfrm>
        </p:spPr>
        <p:txBody>
          <a:bodyPr>
            <a:normAutofit/>
          </a:bodyPr>
          <a:lstStyle/>
          <a:p>
            <a:r>
              <a:rPr lang="en-US" dirty="0" err="1" smtClean="0"/>
              <a:t>SpiderMonkey</a:t>
            </a:r>
            <a:endParaRPr lang="ru-RU" dirty="0"/>
          </a:p>
        </p:txBody>
      </p:sp>
      <p:pic>
        <p:nvPicPr>
          <p:cNvPr id="4" name="Рисунок 3" descr="1200px-Firefox_Logo,_2017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142852"/>
            <a:ext cx="2857520" cy="2500330"/>
          </a:xfrm>
          <a:prstGeom prst="rect">
            <a:avLst/>
          </a:prstGeom>
        </p:spPr>
      </p:pic>
      <p:pic>
        <p:nvPicPr>
          <p:cNvPr id="5" name="Рисунок 4" descr="1200px-Node.js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285860"/>
            <a:ext cx="6000760" cy="3082292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357298"/>
            <a:ext cx="2043098" cy="857256"/>
          </a:xfrm>
        </p:spPr>
        <p:txBody>
          <a:bodyPr/>
          <a:lstStyle/>
          <a:p>
            <a:pPr>
              <a:buNone/>
            </a:pPr>
            <a:r>
              <a:rPr lang="ru-RU" dirty="0" err="1" smtClean="0"/>
              <a:t>Chakra</a:t>
            </a:r>
            <a:endParaRPr lang="ru-RU" dirty="0" smtClean="0"/>
          </a:p>
        </p:txBody>
      </p:sp>
      <p:pic>
        <p:nvPicPr>
          <p:cNvPr id="4" name="Рисунок 3" descr="e1.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42852"/>
            <a:ext cx="4786314" cy="2690810"/>
          </a:xfrm>
          <a:prstGeom prst="rect">
            <a:avLst/>
          </a:prstGeom>
        </p:spPr>
      </p:pic>
      <p:pic>
        <p:nvPicPr>
          <p:cNvPr id="5" name="Рисунок 4" descr="1200px-Node.js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714488"/>
            <a:ext cx="6500826" cy="3296606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 descr="1137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14290"/>
            <a:ext cx="3810000" cy="2905132"/>
          </a:xfrm>
          <a:prstGeom prst="rect">
            <a:avLst/>
          </a:prstGeom>
        </p:spPr>
      </p:pic>
      <p:pic>
        <p:nvPicPr>
          <p:cNvPr id="5" name="Рисунок 4" descr="1200px-Google_Chrome_icon_(September_2014)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6380" y="571480"/>
            <a:ext cx="3214678" cy="3071834"/>
          </a:xfrm>
          <a:prstGeom prst="rect">
            <a:avLst/>
          </a:prstGeom>
        </p:spPr>
      </p:pic>
      <p:pic>
        <p:nvPicPr>
          <p:cNvPr id="6" name="Рисунок 5" descr="1200px-Node.js_logo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143248"/>
            <a:ext cx="4500562" cy="2725102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35716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714356"/>
            <a:ext cx="242889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1857364"/>
            <a:ext cx="250033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00496" y="1857364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</a:p>
          <a:p>
            <a:pPr algn="ctr"/>
            <a:r>
              <a:rPr lang="en-US" dirty="0" smtClean="0"/>
              <a:t> FULLGODEGEN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43768" y="1857364"/>
            <a:ext cx="20002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HALF-OPTIMIZED </a:t>
            </a:r>
          </a:p>
          <a:p>
            <a:pPr algn="ctr"/>
            <a:r>
              <a:rPr lang="en-US" dirty="0" smtClean="0"/>
              <a:t>CODE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2"/>
          </p:cNvCxnSpPr>
          <p:nvPr/>
        </p:nvCxnSpPr>
        <p:spPr>
          <a:xfrm rot="5400000">
            <a:off x="1643042" y="1571612"/>
            <a:ext cx="57150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216266" y="2143116"/>
            <a:ext cx="78423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7" idx="1"/>
          </p:cNvCxnSpPr>
          <p:nvPr/>
        </p:nvCxnSpPr>
        <p:spPr>
          <a:xfrm>
            <a:off x="6645290" y="2071678"/>
            <a:ext cx="498478" cy="71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43372" y="4000504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2008</a:t>
            </a:r>
            <a:endParaRPr lang="ru-RU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PARSER?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0100" y="2143116"/>
            <a:ext cx="257176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00562" y="2143116"/>
            <a:ext cx="250033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Syntax Tree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573456" y="2571744"/>
            <a:ext cx="92710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916" y="2029379"/>
            <a:ext cx="6754168" cy="3429479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AST?</a:t>
            </a:r>
            <a:endParaRPr lang="ru-RU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142984"/>
            <a:ext cx="7135221" cy="377242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 GENERATION</a:t>
            </a:r>
            <a:endParaRPr lang="ru-RU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173</TotalTime>
  <Words>182</Words>
  <Application>Microsoft Office PowerPoint</Application>
  <PresentationFormat>Экран (4:3)</PresentationFormat>
  <Paragraphs>90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Открытая</vt:lpstr>
      <vt:lpstr>JavaScript engines.  The V8 engine.</vt:lpstr>
      <vt:lpstr>What is the engine? </vt:lpstr>
      <vt:lpstr>Слайд 3</vt:lpstr>
      <vt:lpstr>Слайд 4</vt:lpstr>
      <vt:lpstr>Слайд 5</vt:lpstr>
      <vt:lpstr>Слайд 6</vt:lpstr>
      <vt:lpstr>WHY WE NEED PARSER?</vt:lpstr>
      <vt:lpstr>WHAT IS AN AST?</vt:lpstr>
      <vt:lpstr>AST GENERATION</vt:lpstr>
      <vt:lpstr>AST GENERATION</vt:lpstr>
      <vt:lpstr>AST GENERATION</vt:lpstr>
      <vt:lpstr>TRY ESPRIMA</vt:lpstr>
      <vt:lpstr>Two types of compilation</vt:lpstr>
      <vt:lpstr>Hidden Classes</vt:lpstr>
      <vt:lpstr>Inline caching</vt:lpstr>
      <vt:lpstr>Слайд 16</vt:lpstr>
      <vt:lpstr>Слайд 17</vt:lpstr>
      <vt:lpstr>Optimization killers</vt:lpstr>
      <vt:lpstr>Слайд 19</vt:lpstr>
      <vt:lpstr>Слайд 20</vt:lpstr>
      <vt:lpstr>Слайд 21</vt:lpstr>
      <vt:lpstr>Слайд 22</vt:lpstr>
      <vt:lpstr>WHY WE NEED AN INTERPRTER</vt:lpstr>
      <vt:lpstr>Слайд 24</vt:lpstr>
      <vt:lpstr>Слайд 25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Albert</dc:creator>
  <cp:lastModifiedBy>Tyom</cp:lastModifiedBy>
  <cp:revision>29</cp:revision>
  <dcterms:created xsi:type="dcterms:W3CDTF">2018-10-22T18:51:12Z</dcterms:created>
  <dcterms:modified xsi:type="dcterms:W3CDTF">2018-10-31T12:37:47Z</dcterms:modified>
</cp:coreProperties>
</file>